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297" r:id="rId4"/>
    <p:sldId id="298" r:id="rId5"/>
    <p:sldId id="292" r:id="rId6"/>
    <p:sldId id="299" r:id="rId7"/>
    <p:sldId id="264" r:id="rId8"/>
    <p:sldId id="300" r:id="rId9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比嘉 あゆみ" initials="比嘉" lastIdx="5" clrIdx="0">
    <p:extLst>
      <p:ext uri="{19B8F6BF-5375-455C-9EA6-DF929625EA0E}">
        <p15:presenceInfo xmlns:p15="http://schemas.microsoft.com/office/powerpoint/2012/main" userId="S-1-5-21-1418331534-740377347-1868970003-13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33CC33"/>
    <a:srgbClr val="3399FF"/>
    <a:srgbClr val="FF3399"/>
    <a:srgbClr val="F9FFF9"/>
    <a:srgbClr val="FFC285"/>
    <a:srgbClr val="FF5050"/>
    <a:srgbClr val="FFD200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7" autoAdjust="0"/>
    <p:restoredTop sz="93345" autoAdjust="0"/>
  </p:normalViewPr>
  <p:slideViewPr>
    <p:cSldViewPr snapToGrid="0">
      <p:cViewPr varScale="1">
        <p:scale>
          <a:sx n="69" d="100"/>
          <a:sy n="69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42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40" cy="513428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025CD890-DF27-4174-86F0-B35CA370368C}" type="datetimeFigureOut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19599"/>
            <a:ext cx="3077740" cy="51342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092" y="9719599"/>
            <a:ext cx="3077740" cy="513427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14BF539E-F41A-46E9-A7C0-3E227333B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30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81EE-3F2F-4A53-9542-FE4E6FA8F989}" type="datetimeFigureOut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0826-85C9-4E01-A55F-374F25C84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08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0826-85C9-4E01-A55F-374F25C84E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5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0826-85C9-4E01-A55F-374F25C84E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59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0826-85C9-4E01-A55F-374F25C84E7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4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E46-353D-48FF-AEAC-E819F0D0C518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9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DC58-BF17-4456-B1D3-3A54865CDC7E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11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BD5D-F2FA-4A64-A6BF-F58B0768076D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AC58-3EDF-4436-B89D-CC54D451F8A3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55E3-24C0-4084-A22E-32AAF6F7B273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0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7163-C42C-4F82-B234-C288DFB33A44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27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3AAC-505E-43E8-83E4-822991A90520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7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F478-8C54-4C8D-8974-67121F8A4794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38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2837-5D2C-42A0-8FFA-5304C986F96B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EFEA-B79E-4925-AAE2-07C5695445C3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19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0A82-B4C4-4783-8E1D-C954914F8B30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4E58-C130-498D-9B31-C6B42F7D04E0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5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42" y="952500"/>
            <a:ext cx="3227061" cy="5517231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24069" y="5442158"/>
            <a:ext cx="4698722" cy="765952"/>
            <a:chOff x="824323" y="4800711"/>
            <a:chExt cx="4698722" cy="765952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824323" y="4800711"/>
              <a:ext cx="46987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Patent</a:t>
              </a:r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No.</a:t>
              </a:r>
              <a:r>
                <a:rPr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JP</a:t>
              </a:r>
              <a:r>
                <a:rPr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5211056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32170" y="5258886"/>
              <a:ext cx="17908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</a:t>
              </a:r>
              <a:r>
                <a:rPr lang="en-US" altLang="ja-JP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Japan Patent</a:t>
              </a:r>
              <a:r>
                <a:rPr kumimoji="1"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</a:t>
              </a:r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9538053" y="616677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MJ3-10-SE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31688" y="3123310"/>
            <a:ext cx="5993949" cy="1566171"/>
            <a:chOff x="268566" y="3123310"/>
            <a:chExt cx="5993949" cy="156617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824323" y="3123310"/>
              <a:ext cx="5246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～</a:t>
              </a:r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66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MJ3-SE</a:t>
              </a:r>
              <a:r>
                <a:rPr lang="ja-JP" altLang="en-US" sz="28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4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～</a:t>
              </a:r>
              <a:endParaRPr kumimoji="1"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8566" y="4104706"/>
              <a:ext cx="5993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en-US" altLang="ja-JP" sz="3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Drying Adjustment System</a:t>
              </a:r>
              <a:r>
                <a:rPr kumimoji="1" lang="en-US" altLang="ja-JP" sz="32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9373034" y="532185"/>
            <a:ext cx="2673992" cy="1409656"/>
            <a:chOff x="9373034" y="532185"/>
            <a:chExt cx="2673992" cy="140965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73034" y="532185"/>
              <a:ext cx="2661445" cy="1409656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9389568" y="842429"/>
              <a:ext cx="265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You can retrofit to</a:t>
              </a:r>
              <a:r>
                <a:rPr lang="en-US" altLang="ja-JP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existing </a:t>
              </a:r>
              <a:r>
                <a:rPr lang="en-US" altLang="ja-JP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machines</a:t>
              </a:r>
              <a:r>
                <a:rPr lang="en-US" altLang="ja-JP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98984" cy="229229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 rot="20987309">
            <a:off x="223183" y="186090"/>
            <a:ext cx="4884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Because </a:t>
            </a:r>
          </a:p>
          <a:p>
            <a:pPr algn="ctr"/>
            <a:r>
              <a:rPr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are MATSUI</a:t>
            </a:r>
            <a:r>
              <a:rPr kumimoji="1" lang="ja-JP" altLang="en-US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4800" dirty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0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6283" y="251992"/>
            <a:ext cx="3318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a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dryer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running at </a:t>
            </a:r>
            <a:endParaRPr lang="en-US" altLang="ja-JP" sz="14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full </a:t>
            </a:r>
            <a:r>
              <a:rPr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power </a:t>
            </a:r>
            <a:r>
              <a:rPr lang="en-US" altLang="ja-JP" sz="14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(max. dry </a:t>
            </a:r>
            <a:r>
              <a:rPr lang="en-US" altLang="ja-JP" sz="1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</a:t>
            </a:r>
            <a:r>
              <a:rPr lang="en-US" altLang="ja-JP" sz="14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 rate)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1400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even while a molding </a:t>
            </a:r>
            <a:r>
              <a:rPr lang="en-US" altLang="ja-JP" sz="1400" u="sng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machine </a:t>
            </a:r>
            <a:r>
              <a:rPr lang="en-US" altLang="ja-JP" sz="1400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stopped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</a:t>
            </a:r>
            <a:endParaRPr lang="ja-JP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 rot="20910186">
            <a:off x="123362" y="1321926"/>
            <a:ext cx="1420000" cy="778201"/>
          </a:xfrm>
          <a:prstGeom prst="wedgeEllipseCallout">
            <a:avLst>
              <a:gd name="adj1" fmla="val -2047"/>
              <a:gd name="adj2" fmla="val 730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1386904" y="2681057"/>
            <a:ext cx="1432931" cy="642555"/>
          </a:xfrm>
          <a:prstGeom prst="wedgeEllipseCallout">
            <a:avLst>
              <a:gd name="adj1" fmla="val -50912"/>
              <a:gd name="adj2" fmla="val -6179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円形吹き出し 27"/>
          <p:cNvSpPr/>
          <p:nvPr/>
        </p:nvSpPr>
        <p:spPr>
          <a:xfrm>
            <a:off x="64759" y="2788988"/>
            <a:ext cx="1303608" cy="686168"/>
          </a:xfrm>
          <a:prstGeom prst="wedgeEllipseCallout">
            <a:avLst>
              <a:gd name="adj1" fmla="val 16473"/>
              <a:gd name="adj2" fmla="val -76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3122254" y="253653"/>
            <a:ext cx="1444979" cy="42842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184334" y="4529095"/>
            <a:ext cx="29379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419938" y="1148578"/>
            <a:ext cx="3376939" cy="1557171"/>
            <a:chOff x="184" y="2272702"/>
            <a:chExt cx="3830963" cy="1766526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1319619" y="2272702"/>
              <a:ext cx="2511528" cy="1766526"/>
              <a:chOff x="393889" y="1061031"/>
              <a:chExt cx="3741996" cy="2632002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89" y="1061031"/>
                <a:ext cx="3453045" cy="2377779"/>
              </a:xfrm>
              <a:prstGeom prst="rect">
                <a:avLst/>
              </a:prstGeom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915229" y="3042329"/>
                <a:ext cx="1265864" cy="312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307126" y="2702982"/>
                <a:ext cx="1314340" cy="46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Rotor</a:t>
                </a:r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―</a:t>
                </a:r>
                <a:endPara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1962098" y="1305488"/>
                <a:ext cx="1528684" cy="312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Heater</a:t>
                </a: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272939" y="1684624"/>
                <a:ext cx="1135810" cy="468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Blower</a:t>
                </a: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097908" y="2886263"/>
                <a:ext cx="1008465" cy="312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After Cooler</a:t>
                </a: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2111747" y="3084504"/>
                <a:ext cx="1127682" cy="312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2767061" y="3380902"/>
                <a:ext cx="1368824" cy="312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96801" y="1945613"/>
                <a:ext cx="1030743" cy="46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Hopper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170784" y="1935275"/>
                <a:ext cx="726681" cy="468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1" y="3522762"/>
              <a:ext cx="1151972" cy="431989"/>
            </a:xfrm>
            <a:prstGeom prst="rect">
              <a:avLst/>
            </a:prstGeom>
          </p:spPr>
        </p:pic>
        <p:cxnSp>
          <p:nvCxnSpPr>
            <p:cNvPr id="58" name="直線矢印コネクタ 57"/>
            <p:cNvCxnSpPr/>
            <p:nvPr/>
          </p:nvCxnSpPr>
          <p:spPr>
            <a:xfrm flipH="1">
              <a:off x="1229857" y="3786739"/>
              <a:ext cx="395581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184" y="3637404"/>
              <a:ext cx="1198771" cy="2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63788" y="2914014"/>
            <a:ext cx="129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reparation time got longer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 rot="20937957">
            <a:off x="20337" y="1357353"/>
            <a:ext cx="159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One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less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operating machine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than usual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99572" y="279409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Stopped due to </a:t>
            </a:r>
          </a:p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maintenance</a:t>
            </a:r>
            <a:endParaRPr lang="ja-JP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11440" y="3886594"/>
            <a:ext cx="417142" cy="28495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51382" y="379614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energy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left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over </a:t>
            </a:r>
            <a:endParaRPr lang="en-US" altLang="ja-JP" sz="14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such a case.</a:t>
            </a:r>
            <a:endParaRPr lang="ja-JP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20927473">
            <a:off x="4503080" y="457371"/>
            <a:ext cx="2505673" cy="2194750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 rot="20725975">
            <a:off x="4202602" y="1117666"/>
            <a:ext cx="323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But </a:t>
            </a:r>
            <a:r>
              <a:rPr kumimoji="1" lang="en-US" altLang="ja-JP" sz="3600" dirty="0" smtClean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</a:t>
            </a:r>
            <a:r>
              <a:rPr lang="en-US" altLang="ja-JP" sz="3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-SE is </a:t>
            </a:r>
          </a:p>
          <a:p>
            <a:pPr algn="ctr"/>
            <a:r>
              <a:rPr lang="en-US" altLang="ja-JP" sz="3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different</a:t>
            </a:r>
            <a:r>
              <a:rPr lang="en-US" altLang="ja-JP" sz="3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!</a:t>
            </a:r>
            <a:endParaRPr kumimoji="1" lang="ja-JP" altLang="en-US" sz="3600" dirty="0">
              <a:effectLst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0" y="5903893"/>
            <a:ext cx="335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1: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is for MJ3-10.</a:t>
            </a: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varies depending on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the model, but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bypass circuit can be installed in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dehumidified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circulation circuit in any model.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2: Heat radiation from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cooler to the room is only for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MJ3-10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75 (air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cooled).</a:t>
            </a:r>
            <a:endParaRPr lang="en-US" altLang="ja-JP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MJ3-100 to 300 (water cooling) exhaust heat to cooling water.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>
                <a:latin typeface="+mn-ea"/>
              </a:rPr>
              <a:t>2</a:t>
            </a:fld>
            <a:endParaRPr kumimoji="1" lang="ja-JP" altLang="en-US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030747" y="1390650"/>
            <a:ext cx="7921160" cy="5270704"/>
            <a:chOff x="4030747" y="1390650"/>
            <a:chExt cx="7921160" cy="527070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030747" y="2914894"/>
              <a:ext cx="7894289" cy="3549600"/>
              <a:chOff x="4030747" y="2914894"/>
              <a:chExt cx="7894289" cy="3549600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747" y="2914894"/>
                <a:ext cx="7894289" cy="3549600"/>
              </a:xfrm>
              <a:prstGeom prst="rect">
                <a:avLst/>
              </a:prstGeom>
            </p:spPr>
          </p:pic>
          <p:sp>
            <p:nvSpPr>
              <p:cNvPr id="52" name="テキスト ボックス 51"/>
              <p:cNvSpPr txBox="1"/>
              <p:nvPr/>
            </p:nvSpPr>
            <p:spPr>
              <a:xfrm>
                <a:off x="7884202" y="6029083"/>
                <a:ext cx="1114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  <a:endPara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8311634" y="5474045"/>
                <a:ext cx="901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9717983" y="6018956"/>
                <a:ext cx="9813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10973252" y="5782862"/>
                <a:ext cx="8659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After Cooler</a:t>
                </a:r>
                <a:endPara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9994222" y="4007310"/>
                <a:ext cx="14793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</a:t>
                </a:r>
                <a:r>
                  <a:rPr lang="ja-JP" altLang="en-US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Blower</a:t>
                </a:r>
                <a:endPara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9264347" y="3519337"/>
                <a:ext cx="13676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Heater</a:t>
                </a: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8307800" y="4782497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  <a:endPara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5087661" y="3300503"/>
                <a:ext cx="9589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67" name="グループ化 66"/>
              <p:cNvGrpSpPr/>
              <p:nvPr/>
            </p:nvGrpSpPr>
            <p:grpSpPr>
              <a:xfrm>
                <a:off x="7136131" y="4368927"/>
                <a:ext cx="1235545" cy="1470966"/>
                <a:chOff x="6700742" y="7609359"/>
                <a:chExt cx="861462" cy="1025605"/>
              </a:xfrm>
            </p:grpSpPr>
            <p:sp>
              <p:nvSpPr>
                <p:cNvPr id="79" name="正方形/長方形 78"/>
                <p:cNvSpPr/>
                <p:nvPr/>
              </p:nvSpPr>
              <p:spPr>
                <a:xfrm>
                  <a:off x="6700742" y="7609359"/>
                  <a:ext cx="576000" cy="214844"/>
                </a:xfrm>
                <a:prstGeom prst="rect">
                  <a:avLst/>
                </a:prstGeom>
                <a:solidFill>
                  <a:srgbClr val="FF9933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正方形/長方形 33"/>
                <p:cNvSpPr/>
                <p:nvPr/>
              </p:nvSpPr>
              <p:spPr>
                <a:xfrm>
                  <a:off x="6700742" y="7822884"/>
                  <a:ext cx="861462" cy="812080"/>
                </a:xfrm>
                <a:custGeom>
                  <a:avLst/>
                  <a:gdLst>
                    <a:gd name="connsiteX0" fmla="*/ 0 w 576000"/>
                    <a:gd name="connsiteY0" fmla="*/ 0 h 568042"/>
                    <a:gd name="connsiteX1" fmla="*/ 576000 w 576000"/>
                    <a:gd name="connsiteY1" fmla="*/ 0 h 568042"/>
                    <a:gd name="connsiteX2" fmla="*/ 576000 w 576000"/>
                    <a:gd name="connsiteY2" fmla="*/ 568042 h 568042"/>
                    <a:gd name="connsiteX3" fmla="*/ 0 w 576000"/>
                    <a:gd name="connsiteY3" fmla="*/ 568042 h 568042"/>
                    <a:gd name="connsiteX4" fmla="*/ 0 w 576000"/>
                    <a:gd name="connsiteY4" fmla="*/ 0 h 568042"/>
                    <a:gd name="connsiteX0" fmla="*/ 0 w 576000"/>
                    <a:gd name="connsiteY0" fmla="*/ 0 h 568042"/>
                    <a:gd name="connsiteX1" fmla="*/ 576000 w 576000"/>
                    <a:gd name="connsiteY1" fmla="*/ 0 h 568042"/>
                    <a:gd name="connsiteX2" fmla="*/ 576000 w 576000"/>
                    <a:gd name="connsiteY2" fmla="*/ 568042 h 568042"/>
                    <a:gd name="connsiteX3" fmla="*/ 240292 w 576000"/>
                    <a:gd name="connsiteY3" fmla="*/ 566753 h 568042"/>
                    <a:gd name="connsiteX4" fmla="*/ 0 w 576000"/>
                    <a:gd name="connsiteY4" fmla="*/ 568042 h 568042"/>
                    <a:gd name="connsiteX5" fmla="*/ 0 w 576000"/>
                    <a:gd name="connsiteY5" fmla="*/ 0 h 568042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244753 w 576000"/>
                    <a:gd name="connsiteY3" fmla="*/ 812080 h 812080"/>
                    <a:gd name="connsiteX4" fmla="*/ 0 w 576000"/>
                    <a:gd name="connsiteY4" fmla="*/ 568042 h 812080"/>
                    <a:gd name="connsiteX5" fmla="*/ 0 w 576000"/>
                    <a:gd name="connsiteY5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307200 w 576000"/>
                    <a:gd name="connsiteY3" fmla="*/ 767475 h 812080"/>
                    <a:gd name="connsiteX4" fmla="*/ 244753 w 576000"/>
                    <a:gd name="connsiteY4" fmla="*/ 812080 h 812080"/>
                    <a:gd name="connsiteX5" fmla="*/ 0 w 576000"/>
                    <a:gd name="connsiteY5" fmla="*/ 568042 h 812080"/>
                    <a:gd name="connsiteX6" fmla="*/ 0 w 576000"/>
                    <a:gd name="connsiteY6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329503 w 576000"/>
                    <a:gd name="connsiteY3" fmla="*/ 812080 h 812080"/>
                    <a:gd name="connsiteX4" fmla="*/ 244753 w 576000"/>
                    <a:gd name="connsiteY4" fmla="*/ 812080 h 812080"/>
                    <a:gd name="connsiteX5" fmla="*/ 0 w 576000"/>
                    <a:gd name="connsiteY5" fmla="*/ 568042 h 812080"/>
                    <a:gd name="connsiteX6" fmla="*/ 0 w 576000"/>
                    <a:gd name="connsiteY6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3590 w 576000"/>
                    <a:gd name="connsiteY2" fmla="*/ 157751 h 812080"/>
                    <a:gd name="connsiteX3" fmla="*/ 576000 w 576000"/>
                    <a:gd name="connsiteY3" fmla="*/ 568042 h 812080"/>
                    <a:gd name="connsiteX4" fmla="*/ 329503 w 576000"/>
                    <a:gd name="connsiteY4" fmla="*/ 812080 h 812080"/>
                    <a:gd name="connsiteX5" fmla="*/ 244753 w 576000"/>
                    <a:gd name="connsiteY5" fmla="*/ 812080 h 812080"/>
                    <a:gd name="connsiteX6" fmla="*/ 0 w 576000"/>
                    <a:gd name="connsiteY6" fmla="*/ 568042 h 812080"/>
                    <a:gd name="connsiteX7" fmla="*/ 0 w 576000"/>
                    <a:gd name="connsiteY7" fmla="*/ 0 h 812080"/>
                    <a:gd name="connsiteX0" fmla="*/ 0 w 593560"/>
                    <a:gd name="connsiteY0" fmla="*/ 0 h 812080"/>
                    <a:gd name="connsiteX1" fmla="*/ 576000 w 593560"/>
                    <a:gd name="connsiteY1" fmla="*/ 0 h 812080"/>
                    <a:gd name="connsiteX2" fmla="*/ 573590 w 593560"/>
                    <a:gd name="connsiteY2" fmla="*/ 157751 h 812080"/>
                    <a:gd name="connsiteX3" fmla="*/ 573590 w 593560"/>
                    <a:gd name="connsiteY3" fmla="*/ 162831 h 812080"/>
                    <a:gd name="connsiteX4" fmla="*/ 576000 w 593560"/>
                    <a:gd name="connsiteY4" fmla="*/ 568042 h 812080"/>
                    <a:gd name="connsiteX5" fmla="*/ 329503 w 593560"/>
                    <a:gd name="connsiteY5" fmla="*/ 812080 h 812080"/>
                    <a:gd name="connsiteX6" fmla="*/ 244753 w 593560"/>
                    <a:gd name="connsiteY6" fmla="*/ 812080 h 812080"/>
                    <a:gd name="connsiteX7" fmla="*/ 0 w 593560"/>
                    <a:gd name="connsiteY7" fmla="*/ 568042 h 812080"/>
                    <a:gd name="connsiteX8" fmla="*/ 0 w 59356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7045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7045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6029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6029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39086"/>
                    <a:gd name="connsiteY0" fmla="*/ 0 h 812080"/>
                    <a:gd name="connsiteX1" fmla="*/ 576000 w 839086"/>
                    <a:gd name="connsiteY1" fmla="*/ 0 h 812080"/>
                    <a:gd name="connsiteX2" fmla="*/ 573590 w 839086"/>
                    <a:gd name="connsiteY2" fmla="*/ 157751 h 812080"/>
                    <a:gd name="connsiteX3" fmla="*/ 822510 w 839086"/>
                    <a:gd name="connsiteY3" fmla="*/ 160291 h 812080"/>
                    <a:gd name="connsiteX4" fmla="*/ 789490 w 839086"/>
                    <a:gd name="connsiteY4" fmla="*/ 233951 h 812080"/>
                    <a:gd name="connsiteX5" fmla="*/ 576000 w 839086"/>
                    <a:gd name="connsiteY5" fmla="*/ 568042 h 812080"/>
                    <a:gd name="connsiteX6" fmla="*/ 329503 w 839086"/>
                    <a:gd name="connsiteY6" fmla="*/ 812080 h 812080"/>
                    <a:gd name="connsiteX7" fmla="*/ 244753 w 839086"/>
                    <a:gd name="connsiteY7" fmla="*/ 812080 h 812080"/>
                    <a:gd name="connsiteX8" fmla="*/ 0 w 839086"/>
                    <a:gd name="connsiteY8" fmla="*/ 568042 h 812080"/>
                    <a:gd name="connsiteX9" fmla="*/ 0 w 839086"/>
                    <a:gd name="connsiteY9" fmla="*/ 0 h 812080"/>
                    <a:gd name="connsiteX0" fmla="*/ 0 w 851442"/>
                    <a:gd name="connsiteY0" fmla="*/ 0 h 812080"/>
                    <a:gd name="connsiteX1" fmla="*/ 576000 w 851442"/>
                    <a:gd name="connsiteY1" fmla="*/ 0 h 812080"/>
                    <a:gd name="connsiteX2" fmla="*/ 573590 w 851442"/>
                    <a:gd name="connsiteY2" fmla="*/ 157751 h 812080"/>
                    <a:gd name="connsiteX3" fmla="*/ 822510 w 851442"/>
                    <a:gd name="connsiteY3" fmla="*/ 160291 h 812080"/>
                    <a:gd name="connsiteX4" fmla="*/ 822510 w 851442"/>
                    <a:gd name="connsiteY4" fmla="*/ 272051 h 812080"/>
                    <a:gd name="connsiteX5" fmla="*/ 576000 w 851442"/>
                    <a:gd name="connsiteY5" fmla="*/ 568042 h 812080"/>
                    <a:gd name="connsiteX6" fmla="*/ 329503 w 851442"/>
                    <a:gd name="connsiteY6" fmla="*/ 812080 h 812080"/>
                    <a:gd name="connsiteX7" fmla="*/ 244753 w 851442"/>
                    <a:gd name="connsiteY7" fmla="*/ 812080 h 812080"/>
                    <a:gd name="connsiteX8" fmla="*/ 0 w 851442"/>
                    <a:gd name="connsiteY8" fmla="*/ 568042 h 812080"/>
                    <a:gd name="connsiteX9" fmla="*/ 0 w 851442"/>
                    <a:gd name="connsiteY9" fmla="*/ 0 h 812080"/>
                    <a:gd name="connsiteX0" fmla="*/ 0 w 837022"/>
                    <a:gd name="connsiteY0" fmla="*/ 0 h 812080"/>
                    <a:gd name="connsiteX1" fmla="*/ 576000 w 837022"/>
                    <a:gd name="connsiteY1" fmla="*/ 0 h 812080"/>
                    <a:gd name="connsiteX2" fmla="*/ 573590 w 837022"/>
                    <a:gd name="connsiteY2" fmla="*/ 157751 h 812080"/>
                    <a:gd name="connsiteX3" fmla="*/ 822510 w 837022"/>
                    <a:gd name="connsiteY3" fmla="*/ 160291 h 812080"/>
                    <a:gd name="connsiteX4" fmla="*/ 822510 w 837022"/>
                    <a:gd name="connsiteY4" fmla="*/ 272051 h 812080"/>
                    <a:gd name="connsiteX5" fmla="*/ 576000 w 837022"/>
                    <a:gd name="connsiteY5" fmla="*/ 568042 h 812080"/>
                    <a:gd name="connsiteX6" fmla="*/ 329503 w 837022"/>
                    <a:gd name="connsiteY6" fmla="*/ 812080 h 812080"/>
                    <a:gd name="connsiteX7" fmla="*/ 244753 w 837022"/>
                    <a:gd name="connsiteY7" fmla="*/ 812080 h 812080"/>
                    <a:gd name="connsiteX8" fmla="*/ 0 w 837022"/>
                    <a:gd name="connsiteY8" fmla="*/ 568042 h 812080"/>
                    <a:gd name="connsiteX9" fmla="*/ 0 w 837022"/>
                    <a:gd name="connsiteY9" fmla="*/ 0 h 812080"/>
                    <a:gd name="connsiteX0" fmla="*/ 0 w 822527"/>
                    <a:gd name="connsiteY0" fmla="*/ 0 h 812080"/>
                    <a:gd name="connsiteX1" fmla="*/ 576000 w 822527"/>
                    <a:gd name="connsiteY1" fmla="*/ 0 h 812080"/>
                    <a:gd name="connsiteX2" fmla="*/ 573590 w 822527"/>
                    <a:gd name="connsiteY2" fmla="*/ 157751 h 812080"/>
                    <a:gd name="connsiteX3" fmla="*/ 822510 w 822527"/>
                    <a:gd name="connsiteY3" fmla="*/ 160291 h 812080"/>
                    <a:gd name="connsiteX4" fmla="*/ 822510 w 822527"/>
                    <a:gd name="connsiteY4" fmla="*/ 272051 h 812080"/>
                    <a:gd name="connsiteX5" fmla="*/ 576000 w 822527"/>
                    <a:gd name="connsiteY5" fmla="*/ 568042 h 812080"/>
                    <a:gd name="connsiteX6" fmla="*/ 329503 w 822527"/>
                    <a:gd name="connsiteY6" fmla="*/ 812080 h 812080"/>
                    <a:gd name="connsiteX7" fmla="*/ 244753 w 822527"/>
                    <a:gd name="connsiteY7" fmla="*/ 812080 h 812080"/>
                    <a:gd name="connsiteX8" fmla="*/ 0 w 822527"/>
                    <a:gd name="connsiteY8" fmla="*/ 568042 h 812080"/>
                    <a:gd name="connsiteX9" fmla="*/ 0 w 822527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576000 w 825062"/>
                    <a:gd name="connsiteY5" fmla="*/ 568042 h 812080"/>
                    <a:gd name="connsiteX6" fmla="*/ 329503 w 825062"/>
                    <a:gd name="connsiteY6" fmla="*/ 812080 h 812080"/>
                    <a:gd name="connsiteX7" fmla="*/ 244753 w 825062"/>
                    <a:gd name="connsiteY7" fmla="*/ 812080 h 812080"/>
                    <a:gd name="connsiteX8" fmla="*/ 0 w 825062"/>
                    <a:gd name="connsiteY8" fmla="*/ 568042 h 812080"/>
                    <a:gd name="connsiteX9" fmla="*/ 0 w 825062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576000 w 825062"/>
                    <a:gd name="connsiteY5" fmla="*/ 568042 h 812080"/>
                    <a:gd name="connsiteX6" fmla="*/ 329503 w 825062"/>
                    <a:gd name="connsiteY6" fmla="*/ 812080 h 812080"/>
                    <a:gd name="connsiteX7" fmla="*/ 244753 w 825062"/>
                    <a:gd name="connsiteY7" fmla="*/ 812080 h 812080"/>
                    <a:gd name="connsiteX8" fmla="*/ 0 w 825062"/>
                    <a:gd name="connsiteY8" fmla="*/ 568042 h 812080"/>
                    <a:gd name="connsiteX9" fmla="*/ 0 w 825062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753930 w 825062"/>
                    <a:gd name="connsiteY5" fmla="*/ 355871 h 812080"/>
                    <a:gd name="connsiteX6" fmla="*/ 576000 w 825062"/>
                    <a:gd name="connsiteY6" fmla="*/ 568042 h 812080"/>
                    <a:gd name="connsiteX7" fmla="*/ 329503 w 825062"/>
                    <a:gd name="connsiteY7" fmla="*/ 812080 h 812080"/>
                    <a:gd name="connsiteX8" fmla="*/ 244753 w 825062"/>
                    <a:gd name="connsiteY8" fmla="*/ 812080 h 812080"/>
                    <a:gd name="connsiteX9" fmla="*/ 0 w 825062"/>
                    <a:gd name="connsiteY9" fmla="*/ 568042 h 812080"/>
                    <a:gd name="connsiteX10" fmla="*/ 0 w 825062"/>
                    <a:gd name="connsiteY10" fmla="*/ 0 h 812080"/>
                    <a:gd name="connsiteX0" fmla="*/ 0 w 871370"/>
                    <a:gd name="connsiteY0" fmla="*/ 0 h 812080"/>
                    <a:gd name="connsiteX1" fmla="*/ 576000 w 871370"/>
                    <a:gd name="connsiteY1" fmla="*/ 0 h 812080"/>
                    <a:gd name="connsiteX2" fmla="*/ 573590 w 871370"/>
                    <a:gd name="connsiteY2" fmla="*/ 157751 h 812080"/>
                    <a:gd name="connsiteX3" fmla="*/ 822510 w 871370"/>
                    <a:gd name="connsiteY3" fmla="*/ 160291 h 812080"/>
                    <a:gd name="connsiteX4" fmla="*/ 822510 w 871370"/>
                    <a:gd name="connsiteY4" fmla="*/ 272051 h 812080"/>
                    <a:gd name="connsiteX5" fmla="*/ 860610 w 871370"/>
                    <a:gd name="connsiteY5" fmla="*/ 274591 h 812080"/>
                    <a:gd name="connsiteX6" fmla="*/ 576000 w 871370"/>
                    <a:gd name="connsiteY6" fmla="*/ 568042 h 812080"/>
                    <a:gd name="connsiteX7" fmla="*/ 329503 w 871370"/>
                    <a:gd name="connsiteY7" fmla="*/ 812080 h 812080"/>
                    <a:gd name="connsiteX8" fmla="*/ 244753 w 871370"/>
                    <a:gd name="connsiteY8" fmla="*/ 812080 h 812080"/>
                    <a:gd name="connsiteX9" fmla="*/ 0 w 871370"/>
                    <a:gd name="connsiteY9" fmla="*/ 568042 h 812080"/>
                    <a:gd name="connsiteX10" fmla="*/ 0 w 871370"/>
                    <a:gd name="connsiteY10" fmla="*/ 0 h 812080"/>
                    <a:gd name="connsiteX0" fmla="*/ 0 w 877940"/>
                    <a:gd name="connsiteY0" fmla="*/ 0 h 812080"/>
                    <a:gd name="connsiteX1" fmla="*/ 576000 w 877940"/>
                    <a:gd name="connsiteY1" fmla="*/ 0 h 812080"/>
                    <a:gd name="connsiteX2" fmla="*/ 573590 w 877940"/>
                    <a:gd name="connsiteY2" fmla="*/ 157751 h 812080"/>
                    <a:gd name="connsiteX3" fmla="*/ 822510 w 877940"/>
                    <a:gd name="connsiteY3" fmla="*/ 160291 h 812080"/>
                    <a:gd name="connsiteX4" fmla="*/ 822510 w 877940"/>
                    <a:gd name="connsiteY4" fmla="*/ 272051 h 812080"/>
                    <a:gd name="connsiteX5" fmla="*/ 860610 w 877940"/>
                    <a:gd name="connsiteY5" fmla="*/ 274591 h 812080"/>
                    <a:gd name="connsiteX6" fmla="*/ 576000 w 877940"/>
                    <a:gd name="connsiteY6" fmla="*/ 568042 h 812080"/>
                    <a:gd name="connsiteX7" fmla="*/ 329503 w 877940"/>
                    <a:gd name="connsiteY7" fmla="*/ 812080 h 812080"/>
                    <a:gd name="connsiteX8" fmla="*/ 244753 w 877940"/>
                    <a:gd name="connsiteY8" fmla="*/ 812080 h 812080"/>
                    <a:gd name="connsiteX9" fmla="*/ 0 w 877940"/>
                    <a:gd name="connsiteY9" fmla="*/ 568042 h 812080"/>
                    <a:gd name="connsiteX10" fmla="*/ 0 w 87794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2051 h 812080"/>
                    <a:gd name="connsiteX5" fmla="*/ 860610 w 860610"/>
                    <a:gd name="connsiteY5" fmla="*/ 27459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2051 h 812080"/>
                    <a:gd name="connsiteX5" fmla="*/ 860610 w 860610"/>
                    <a:gd name="connsiteY5" fmla="*/ 26697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4591 h 812080"/>
                    <a:gd name="connsiteX5" fmla="*/ 860610 w 860610"/>
                    <a:gd name="connsiteY5" fmla="*/ 26697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283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1997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6283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759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789490 w 858070"/>
                    <a:gd name="connsiteY6" fmla="*/ 34571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75777"/>
                    <a:gd name="connsiteY0" fmla="*/ 0 h 812080"/>
                    <a:gd name="connsiteX1" fmla="*/ 576000 w 875777"/>
                    <a:gd name="connsiteY1" fmla="*/ 0 h 812080"/>
                    <a:gd name="connsiteX2" fmla="*/ 573590 w 875777"/>
                    <a:gd name="connsiteY2" fmla="*/ 157751 h 812080"/>
                    <a:gd name="connsiteX3" fmla="*/ 822510 w 875777"/>
                    <a:gd name="connsiteY3" fmla="*/ 157751 h 812080"/>
                    <a:gd name="connsiteX4" fmla="*/ 825050 w 875777"/>
                    <a:gd name="connsiteY4" fmla="*/ 274591 h 812080"/>
                    <a:gd name="connsiteX5" fmla="*/ 858070 w 875777"/>
                    <a:gd name="connsiteY5" fmla="*/ 274591 h 812080"/>
                    <a:gd name="connsiteX6" fmla="*/ 855530 w 875777"/>
                    <a:gd name="connsiteY6" fmla="*/ 665751 h 812080"/>
                    <a:gd name="connsiteX7" fmla="*/ 576000 w 875777"/>
                    <a:gd name="connsiteY7" fmla="*/ 568042 h 812080"/>
                    <a:gd name="connsiteX8" fmla="*/ 329503 w 875777"/>
                    <a:gd name="connsiteY8" fmla="*/ 812080 h 812080"/>
                    <a:gd name="connsiteX9" fmla="*/ 244753 w 875777"/>
                    <a:gd name="connsiteY9" fmla="*/ 812080 h 812080"/>
                    <a:gd name="connsiteX10" fmla="*/ 0 w 875777"/>
                    <a:gd name="connsiteY10" fmla="*/ 568042 h 812080"/>
                    <a:gd name="connsiteX11" fmla="*/ 0 w 875777"/>
                    <a:gd name="connsiteY11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855530 w 858070"/>
                    <a:gd name="connsiteY6" fmla="*/ 66575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855530 w 858070"/>
                    <a:gd name="connsiteY6" fmla="*/ 66575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576000 w 858990"/>
                    <a:gd name="connsiteY7" fmla="*/ 568042 h 812080"/>
                    <a:gd name="connsiteX8" fmla="*/ 329503 w 858990"/>
                    <a:gd name="connsiteY8" fmla="*/ 812080 h 812080"/>
                    <a:gd name="connsiteX9" fmla="*/ 244753 w 858990"/>
                    <a:gd name="connsiteY9" fmla="*/ 812080 h 812080"/>
                    <a:gd name="connsiteX10" fmla="*/ 0 w 858990"/>
                    <a:gd name="connsiteY10" fmla="*/ 568042 h 812080"/>
                    <a:gd name="connsiteX11" fmla="*/ 0 w 858990"/>
                    <a:gd name="connsiteY11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55907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24390 w 858990"/>
                    <a:gd name="connsiteY8" fmla="*/ 61241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626930 w 858990"/>
                    <a:gd name="connsiteY9" fmla="*/ 36857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626930 w 858990"/>
                    <a:gd name="connsiteY9" fmla="*/ 36857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19970 w 858990"/>
                    <a:gd name="connsiteY4" fmla="*/ 25681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63150"/>
                    <a:gd name="connsiteY0" fmla="*/ 0 h 812080"/>
                    <a:gd name="connsiteX1" fmla="*/ 576000 w 863150"/>
                    <a:gd name="connsiteY1" fmla="*/ 0 h 812080"/>
                    <a:gd name="connsiteX2" fmla="*/ 573590 w 863150"/>
                    <a:gd name="connsiteY2" fmla="*/ 157751 h 812080"/>
                    <a:gd name="connsiteX3" fmla="*/ 822510 w 863150"/>
                    <a:gd name="connsiteY3" fmla="*/ 157751 h 812080"/>
                    <a:gd name="connsiteX4" fmla="*/ 819970 w 863150"/>
                    <a:gd name="connsiteY4" fmla="*/ 256811 h 812080"/>
                    <a:gd name="connsiteX5" fmla="*/ 863150 w 863150"/>
                    <a:gd name="connsiteY5" fmla="*/ 251731 h 812080"/>
                    <a:gd name="connsiteX6" fmla="*/ 858070 w 863150"/>
                    <a:gd name="connsiteY6" fmla="*/ 670831 h 812080"/>
                    <a:gd name="connsiteX7" fmla="*/ 659950 w 863150"/>
                    <a:gd name="connsiteY7" fmla="*/ 668291 h 812080"/>
                    <a:gd name="connsiteX8" fmla="*/ 654870 w 863150"/>
                    <a:gd name="connsiteY8" fmla="*/ 261891 h 812080"/>
                    <a:gd name="connsiteX9" fmla="*/ 571050 w 863150"/>
                    <a:gd name="connsiteY9" fmla="*/ 264431 h 812080"/>
                    <a:gd name="connsiteX10" fmla="*/ 576000 w 863150"/>
                    <a:gd name="connsiteY10" fmla="*/ 568042 h 812080"/>
                    <a:gd name="connsiteX11" fmla="*/ 329503 w 863150"/>
                    <a:gd name="connsiteY11" fmla="*/ 812080 h 812080"/>
                    <a:gd name="connsiteX12" fmla="*/ 244753 w 863150"/>
                    <a:gd name="connsiteY12" fmla="*/ 812080 h 812080"/>
                    <a:gd name="connsiteX13" fmla="*/ 0 w 863150"/>
                    <a:gd name="connsiteY13" fmla="*/ 568042 h 812080"/>
                    <a:gd name="connsiteX14" fmla="*/ 0 w 863150"/>
                    <a:gd name="connsiteY14" fmla="*/ 0 h 812080"/>
                    <a:gd name="connsiteX0" fmla="*/ 0 w 863150"/>
                    <a:gd name="connsiteY0" fmla="*/ 0 h 812080"/>
                    <a:gd name="connsiteX1" fmla="*/ 576000 w 863150"/>
                    <a:gd name="connsiteY1" fmla="*/ 0 h 812080"/>
                    <a:gd name="connsiteX2" fmla="*/ 573590 w 863150"/>
                    <a:gd name="connsiteY2" fmla="*/ 157751 h 812080"/>
                    <a:gd name="connsiteX3" fmla="*/ 822510 w 863150"/>
                    <a:gd name="connsiteY3" fmla="*/ 157751 h 812080"/>
                    <a:gd name="connsiteX4" fmla="*/ 819970 w 863150"/>
                    <a:gd name="connsiteY4" fmla="*/ 256811 h 812080"/>
                    <a:gd name="connsiteX5" fmla="*/ 863150 w 863150"/>
                    <a:gd name="connsiteY5" fmla="*/ 251731 h 812080"/>
                    <a:gd name="connsiteX6" fmla="*/ 858070 w 863150"/>
                    <a:gd name="connsiteY6" fmla="*/ 670831 h 812080"/>
                    <a:gd name="connsiteX7" fmla="*/ 659950 w 863150"/>
                    <a:gd name="connsiteY7" fmla="*/ 668291 h 812080"/>
                    <a:gd name="connsiteX8" fmla="*/ 654870 w 863150"/>
                    <a:gd name="connsiteY8" fmla="*/ 261891 h 812080"/>
                    <a:gd name="connsiteX9" fmla="*/ 571050 w 863150"/>
                    <a:gd name="connsiteY9" fmla="*/ 264431 h 812080"/>
                    <a:gd name="connsiteX10" fmla="*/ 576000 w 863150"/>
                    <a:gd name="connsiteY10" fmla="*/ 568042 h 812080"/>
                    <a:gd name="connsiteX11" fmla="*/ 329503 w 863150"/>
                    <a:gd name="connsiteY11" fmla="*/ 812080 h 812080"/>
                    <a:gd name="connsiteX12" fmla="*/ 244753 w 863150"/>
                    <a:gd name="connsiteY12" fmla="*/ 812080 h 812080"/>
                    <a:gd name="connsiteX13" fmla="*/ 0 w 863150"/>
                    <a:gd name="connsiteY13" fmla="*/ 568042 h 812080"/>
                    <a:gd name="connsiteX14" fmla="*/ 0 w 863150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19970 w 859016"/>
                    <a:gd name="connsiteY4" fmla="*/ 256811 h 812080"/>
                    <a:gd name="connsiteX5" fmla="*/ 858387 w 859016"/>
                    <a:gd name="connsiteY5" fmla="*/ 256494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22351 w 859016"/>
                    <a:gd name="connsiteY4" fmla="*/ 252049 h 812080"/>
                    <a:gd name="connsiteX5" fmla="*/ 858387 w 859016"/>
                    <a:gd name="connsiteY5" fmla="*/ 256494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22351 w 859016"/>
                    <a:gd name="connsiteY4" fmla="*/ 252049 h 812080"/>
                    <a:gd name="connsiteX5" fmla="*/ 858387 w 859016"/>
                    <a:gd name="connsiteY5" fmla="*/ 246969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608"/>
                    <a:gd name="connsiteY0" fmla="*/ 0 h 812080"/>
                    <a:gd name="connsiteX1" fmla="*/ 576000 w 859608"/>
                    <a:gd name="connsiteY1" fmla="*/ 0 h 812080"/>
                    <a:gd name="connsiteX2" fmla="*/ 573590 w 859608"/>
                    <a:gd name="connsiteY2" fmla="*/ 157751 h 812080"/>
                    <a:gd name="connsiteX3" fmla="*/ 822510 w 859608"/>
                    <a:gd name="connsiteY3" fmla="*/ 157751 h 812080"/>
                    <a:gd name="connsiteX4" fmla="*/ 822351 w 859608"/>
                    <a:gd name="connsiteY4" fmla="*/ 252049 h 812080"/>
                    <a:gd name="connsiteX5" fmla="*/ 858387 w 859608"/>
                    <a:gd name="connsiteY5" fmla="*/ 246969 h 812080"/>
                    <a:gd name="connsiteX6" fmla="*/ 858070 w 859608"/>
                    <a:gd name="connsiteY6" fmla="*/ 670831 h 812080"/>
                    <a:gd name="connsiteX7" fmla="*/ 659950 w 859608"/>
                    <a:gd name="connsiteY7" fmla="*/ 668291 h 812080"/>
                    <a:gd name="connsiteX8" fmla="*/ 654870 w 859608"/>
                    <a:gd name="connsiteY8" fmla="*/ 261891 h 812080"/>
                    <a:gd name="connsiteX9" fmla="*/ 571050 w 859608"/>
                    <a:gd name="connsiteY9" fmla="*/ 264431 h 812080"/>
                    <a:gd name="connsiteX10" fmla="*/ 576000 w 859608"/>
                    <a:gd name="connsiteY10" fmla="*/ 568042 h 812080"/>
                    <a:gd name="connsiteX11" fmla="*/ 329503 w 859608"/>
                    <a:gd name="connsiteY11" fmla="*/ 812080 h 812080"/>
                    <a:gd name="connsiteX12" fmla="*/ 244753 w 859608"/>
                    <a:gd name="connsiteY12" fmla="*/ 812080 h 812080"/>
                    <a:gd name="connsiteX13" fmla="*/ 0 w 859608"/>
                    <a:gd name="connsiteY13" fmla="*/ 568042 h 812080"/>
                    <a:gd name="connsiteX14" fmla="*/ 0 w 859608"/>
                    <a:gd name="connsiteY14" fmla="*/ 0 h 812080"/>
                    <a:gd name="connsiteX0" fmla="*/ 0 w 859221"/>
                    <a:gd name="connsiteY0" fmla="*/ 0 h 812080"/>
                    <a:gd name="connsiteX1" fmla="*/ 576000 w 859221"/>
                    <a:gd name="connsiteY1" fmla="*/ 0 h 812080"/>
                    <a:gd name="connsiteX2" fmla="*/ 573590 w 859221"/>
                    <a:gd name="connsiteY2" fmla="*/ 157751 h 812080"/>
                    <a:gd name="connsiteX3" fmla="*/ 822510 w 859221"/>
                    <a:gd name="connsiteY3" fmla="*/ 157751 h 812080"/>
                    <a:gd name="connsiteX4" fmla="*/ 822351 w 859221"/>
                    <a:gd name="connsiteY4" fmla="*/ 252049 h 812080"/>
                    <a:gd name="connsiteX5" fmla="*/ 856005 w 859221"/>
                    <a:gd name="connsiteY5" fmla="*/ 254113 h 812080"/>
                    <a:gd name="connsiteX6" fmla="*/ 858070 w 859221"/>
                    <a:gd name="connsiteY6" fmla="*/ 670831 h 812080"/>
                    <a:gd name="connsiteX7" fmla="*/ 659950 w 859221"/>
                    <a:gd name="connsiteY7" fmla="*/ 668291 h 812080"/>
                    <a:gd name="connsiteX8" fmla="*/ 654870 w 859221"/>
                    <a:gd name="connsiteY8" fmla="*/ 261891 h 812080"/>
                    <a:gd name="connsiteX9" fmla="*/ 571050 w 859221"/>
                    <a:gd name="connsiteY9" fmla="*/ 264431 h 812080"/>
                    <a:gd name="connsiteX10" fmla="*/ 576000 w 859221"/>
                    <a:gd name="connsiteY10" fmla="*/ 568042 h 812080"/>
                    <a:gd name="connsiteX11" fmla="*/ 329503 w 859221"/>
                    <a:gd name="connsiteY11" fmla="*/ 812080 h 812080"/>
                    <a:gd name="connsiteX12" fmla="*/ 244753 w 859221"/>
                    <a:gd name="connsiteY12" fmla="*/ 812080 h 812080"/>
                    <a:gd name="connsiteX13" fmla="*/ 0 w 859221"/>
                    <a:gd name="connsiteY13" fmla="*/ 568042 h 812080"/>
                    <a:gd name="connsiteX14" fmla="*/ 0 w 859221"/>
                    <a:gd name="connsiteY14" fmla="*/ 0 h 812080"/>
                    <a:gd name="connsiteX0" fmla="*/ 0 w 859549"/>
                    <a:gd name="connsiteY0" fmla="*/ 0 h 812080"/>
                    <a:gd name="connsiteX1" fmla="*/ 576000 w 859549"/>
                    <a:gd name="connsiteY1" fmla="*/ 0 h 812080"/>
                    <a:gd name="connsiteX2" fmla="*/ 573590 w 859549"/>
                    <a:gd name="connsiteY2" fmla="*/ 157751 h 812080"/>
                    <a:gd name="connsiteX3" fmla="*/ 822510 w 859549"/>
                    <a:gd name="connsiteY3" fmla="*/ 157751 h 812080"/>
                    <a:gd name="connsiteX4" fmla="*/ 822351 w 859549"/>
                    <a:gd name="connsiteY4" fmla="*/ 252049 h 812080"/>
                    <a:gd name="connsiteX5" fmla="*/ 856005 w 859549"/>
                    <a:gd name="connsiteY5" fmla="*/ 254113 h 812080"/>
                    <a:gd name="connsiteX6" fmla="*/ 858070 w 859549"/>
                    <a:gd name="connsiteY6" fmla="*/ 670831 h 812080"/>
                    <a:gd name="connsiteX7" fmla="*/ 659950 w 859549"/>
                    <a:gd name="connsiteY7" fmla="*/ 668291 h 812080"/>
                    <a:gd name="connsiteX8" fmla="*/ 654870 w 859549"/>
                    <a:gd name="connsiteY8" fmla="*/ 261891 h 812080"/>
                    <a:gd name="connsiteX9" fmla="*/ 571050 w 859549"/>
                    <a:gd name="connsiteY9" fmla="*/ 264431 h 812080"/>
                    <a:gd name="connsiteX10" fmla="*/ 576000 w 859549"/>
                    <a:gd name="connsiteY10" fmla="*/ 568042 h 812080"/>
                    <a:gd name="connsiteX11" fmla="*/ 329503 w 859549"/>
                    <a:gd name="connsiteY11" fmla="*/ 812080 h 812080"/>
                    <a:gd name="connsiteX12" fmla="*/ 244753 w 859549"/>
                    <a:gd name="connsiteY12" fmla="*/ 812080 h 812080"/>
                    <a:gd name="connsiteX13" fmla="*/ 0 w 859549"/>
                    <a:gd name="connsiteY13" fmla="*/ 568042 h 812080"/>
                    <a:gd name="connsiteX14" fmla="*/ 0 w 859549"/>
                    <a:gd name="connsiteY14" fmla="*/ 0 h 812080"/>
                    <a:gd name="connsiteX0" fmla="*/ 0 w 859549"/>
                    <a:gd name="connsiteY0" fmla="*/ 0 h 812080"/>
                    <a:gd name="connsiteX1" fmla="*/ 576000 w 859549"/>
                    <a:gd name="connsiteY1" fmla="*/ 0 h 812080"/>
                    <a:gd name="connsiteX2" fmla="*/ 573590 w 859549"/>
                    <a:gd name="connsiteY2" fmla="*/ 157751 h 812080"/>
                    <a:gd name="connsiteX3" fmla="*/ 822510 w 859549"/>
                    <a:gd name="connsiteY3" fmla="*/ 157751 h 812080"/>
                    <a:gd name="connsiteX4" fmla="*/ 822351 w 859549"/>
                    <a:gd name="connsiteY4" fmla="*/ 252049 h 812080"/>
                    <a:gd name="connsiteX5" fmla="*/ 856005 w 859549"/>
                    <a:gd name="connsiteY5" fmla="*/ 254113 h 812080"/>
                    <a:gd name="connsiteX6" fmla="*/ 858070 w 859549"/>
                    <a:gd name="connsiteY6" fmla="*/ 670831 h 812080"/>
                    <a:gd name="connsiteX7" fmla="*/ 659950 w 859549"/>
                    <a:gd name="connsiteY7" fmla="*/ 668291 h 812080"/>
                    <a:gd name="connsiteX8" fmla="*/ 654870 w 859549"/>
                    <a:gd name="connsiteY8" fmla="*/ 261891 h 812080"/>
                    <a:gd name="connsiteX9" fmla="*/ 571050 w 859549"/>
                    <a:gd name="connsiteY9" fmla="*/ 264431 h 812080"/>
                    <a:gd name="connsiteX10" fmla="*/ 576000 w 859549"/>
                    <a:gd name="connsiteY10" fmla="*/ 568042 h 812080"/>
                    <a:gd name="connsiteX11" fmla="*/ 329503 w 859549"/>
                    <a:gd name="connsiteY11" fmla="*/ 812080 h 812080"/>
                    <a:gd name="connsiteX12" fmla="*/ 244753 w 859549"/>
                    <a:gd name="connsiteY12" fmla="*/ 812080 h 812080"/>
                    <a:gd name="connsiteX13" fmla="*/ 0 w 859549"/>
                    <a:gd name="connsiteY13" fmla="*/ 568042 h 812080"/>
                    <a:gd name="connsiteX14" fmla="*/ 0 w 859549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19970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5813 w 861462"/>
                    <a:gd name="connsiteY9" fmla="*/ 262050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1462" h="812080">
                      <a:moveTo>
                        <a:pt x="0" y="0"/>
                      </a:moveTo>
                      <a:lnTo>
                        <a:pt x="576000" y="0"/>
                      </a:lnTo>
                      <a:cubicBezTo>
                        <a:pt x="575197" y="52584"/>
                        <a:pt x="574393" y="105167"/>
                        <a:pt x="573590" y="157751"/>
                      </a:cubicBezTo>
                      <a:lnTo>
                        <a:pt x="822510" y="157751"/>
                      </a:lnTo>
                      <a:cubicBezTo>
                        <a:pt x="822933" y="216171"/>
                        <a:pt x="820256" y="206951"/>
                        <a:pt x="822351" y="252049"/>
                      </a:cubicBezTo>
                      <a:cubicBezTo>
                        <a:pt x="861721" y="246546"/>
                        <a:pt x="835813" y="250819"/>
                        <a:pt x="860768" y="249351"/>
                      </a:cubicBezTo>
                      <a:cubicBezTo>
                        <a:pt x="861984" y="315973"/>
                        <a:pt x="861902" y="581283"/>
                        <a:pt x="858070" y="670831"/>
                      </a:cubicBezTo>
                      <a:cubicBezTo>
                        <a:pt x="761550" y="672524"/>
                        <a:pt x="722202" y="667643"/>
                        <a:pt x="659950" y="668291"/>
                      </a:cubicBezTo>
                      <a:cubicBezTo>
                        <a:pt x="659103" y="554414"/>
                        <a:pt x="658278" y="374325"/>
                        <a:pt x="662014" y="264272"/>
                      </a:cubicBezTo>
                      <a:cubicBezTo>
                        <a:pt x="613331" y="262579"/>
                        <a:pt x="632138" y="261825"/>
                        <a:pt x="575813" y="262050"/>
                      </a:cubicBezTo>
                      <a:cubicBezTo>
                        <a:pt x="577908" y="368955"/>
                        <a:pt x="572549" y="473804"/>
                        <a:pt x="571238" y="568042"/>
                      </a:cubicBezTo>
                      <a:lnTo>
                        <a:pt x="329503" y="812080"/>
                      </a:lnTo>
                      <a:lnTo>
                        <a:pt x="244753" y="812080"/>
                      </a:lnTo>
                      <a:lnTo>
                        <a:pt x="0" y="5680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505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正方形/長方形 35"/>
                <p:cNvSpPr/>
                <p:nvPr/>
              </p:nvSpPr>
              <p:spPr>
                <a:xfrm>
                  <a:off x="7359434" y="7936619"/>
                  <a:ext cx="202770" cy="139902"/>
                </a:xfrm>
                <a:custGeom>
                  <a:avLst/>
                  <a:gdLst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0 w 202770"/>
                    <a:gd name="connsiteY3" fmla="*/ 149425 h 149425"/>
                    <a:gd name="connsiteX4" fmla="*/ 0 w 202770"/>
                    <a:gd name="connsiteY4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4762 w 202770"/>
                    <a:gd name="connsiteY3" fmla="*/ 39888 h 149425"/>
                    <a:gd name="connsiteX4" fmla="*/ 0 w 202770"/>
                    <a:gd name="connsiteY4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96984 w 202770"/>
                    <a:gd name="connsiteY3" fmla="*/ 89895 h 149425"/>
                    <a:gd name="connsiteX4" fmla="*/ 4762 w 202770"/>
                    <a:gd name="connsiteY4" fmla="*/ 39888 h 149425"/>
                    <a:gd name="connsiteX5" fmla="*/ 0 w 202770"/>
                    <a:gd name="connsiteY5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7 w 202770"/>
                    <a:gd name="connsiteY3" fmla="*/ 47033 h 149425"/>
                    <a:gd name="connsiteX4" fmla="*/ 4762 w 202770"/>
                    <a:gd name="connsiteY4" fmla="*/ 39888 h 149425"/>
                    <a:gd name="connsiteX5" fmla="*/ 0 w 202770"/>
                    <a:gd name="connsiteY5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80328 w 202770"/>
                    <a:gd name="connsiteY3" fmla="*/ 108945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8 w 202770"/>
                    <a:gd name="connsiteY3" fmla="*/ 130376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8 w 202770"/>
                    <a:gd name="connsiteY3" fmla="*/ 144664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4664"/>
                    <a:gd name="connsiteX1" fmla="*/ 202770 w 202770"/>
                    <a:gd name="connsiteY1" fmla="*/ 0 h 144664"/>
                    <a:gd name="connsiteX2" fmla="*/ 202770 w 202770"/>
                    <a:gd name="connsiteY2" fmla="*/ 139900 h 144664"/>
                    <a:gd name="connsiteX3" fmla="*/ 161278 w 202770"/>
                    <a:gd name="connsiteY3" fmla="*/ 144664 h 144664"/>
                    <a:gd name="connsiteX4" fmla="*/ 161277 w 202770"/>
                    <a:gd name="connsiteY4" fmla="*/ 47033 h 144664"/>
                    <a:gd name="connsiteX5" fmla="*/ 4762 w 202770"/>
                    <a:gd name="connsiteY5" fmla="*/ 39888 h 144664"/>
                    <a:gd name="connsiteX6" fmla="*/ 0 w 202770"/>
                    <a:gd name="connsiteY6" fmla="*/ 0 h 144664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4762 w 202770"/>
                    <a:gd name="connsiteY5" fmla="*/ 39888 h 139902"/>
                    <a:gd name="connsiteX6" fmla="*/ 0 w 202770"/>
                    <a:gd name="connsiteY6" fmla="*/ 0 h 139902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2380 w 202770"/>
                    <a:gd name="connsiteY5" fmla="*/ 39888 h 139902"/>
                    <a:gd name="connsiteX6" fmla="*/ 0 w 202770"/>
                    <a:gd name="connsiteY6" fmla="*/ 0 h 139902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2380 w 202770"/>
                    <a:gd name="connsiteY5" fmla="*/ 42269 h 139902"/>
                    <a:gd name="connsiteX6" fmla="*/ 0 w 202770"/>
                    <a:gd name="connsiteY6" fmla="*/ 0 h 13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70" h="139902">
                      <a:moveTo>
                        <a:pt x="0" y="0"/>
                      </a:moveTo>
                      <a:lnTo>
                        <a:pt x="202770" y="0"/>
                      </a:lnTo>
                      <a:lnTo>
                        <a:pt x="202770" y="139900"/>
                      </a:lnTo>
                      <a:lnTo>
                        <a:pt x="161278" y="139902"/>
                      </a:lnTo>
                      <a:cubicBezTo>
                        <a:pt x="161278" y="112121"/>
                        <a:pt x="161277" y="74814"/>
                        <a:pt x="161277" y="47033"/>
                      </a:cubicBezTo>
                      <a:lnTo>
                        <a:pt x="2380" y="42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テキスト ボックス 67"/>
              <p:cNvSpPr txBox="1"/>
              <p:nvPr/>
            </p:nvSpPr>
            <p:spPr>
              <a:xfrm>
                <a:off x="6676207" y="5534378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Hopper</a:t>
                </a:r>
                <a:endPara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>
                <a:off x="7800464" y="3375679"/>
                <a:ext cx="3856000" cy="2195237"/>
              </a:xfrm>
              <a:custGeom>
                <a:avLst/>
                <a:gdLst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6050 w 2697956"/>
                  <a:gd name="connsiteY5" fmla="*/ 7144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6050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1288 w 2697956"/>
                  <a:gd name="connsiteY5" fmla="*/ 11907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6050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1288 w 2697956"/>
                  <a:gd name="connsiteY5" fmla="*/ 11907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8431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2382 w 2700338"/>
                  <a:gd name="connsiteY0" fmla="*/ 647700 h 1526381"/>
                  <a:gd name="connsiteX1" fmla="*/ 0 w 2700338"/>
                  <a:gd name="connsiteY1" fmla="*/ 38100 h 1526381"/>
                  <a:gd name="connsiteX2" fmla="*/ 14288 w 2700338"/>
                  <a:gd name="connsiteY2" fmla="*/ 9525 h 1526381"/>
                  <a:gd name="connsiteX3" fmla="*/ 38101 w 2700338"/>
                  <a:gd name="connsiteY3" fmla="*/ 2381 h 1526381"/>
                  <a:gd name="connsiteX4" fmla="*/ 2657476 w 2700338"/>
                  <a:gd name="connsiteY4" fmla="*/ 0 h 1526381"/>
                  <a:gd name="connsiteX5" fmla="*/ 2683670 w 2700338"/>
                  <a:gd name="connsiteY5" fmla="*/ 11907 h 1526381"/>
                  <a:gd name="connsiteX6" fmla="*/ 2700338 w 2700338"/>
                  <a:gd name="connsiteY6" fmla="*/ 33337 h 1526381"/>
                  <a:gd name="connsiteX7" fmla="*/ 2700338 w 2700338"/>
                  <a:gd name="connsiteY7" fmla="*/ 1493044 h 1526381"/>
                  <a:gd name="connsiteX8" fmla="*/ 2690813 w 2700338"/>
                  <a:gd name="connsiteY8" fmla="*/ 1512094 h 1526381"/>
                  <a:gd name="connsiteX9" fmla="*/ 2674145 w 2700338"/>
                  <a:gd name="connsiteY9" fmla="*/ 1526381 h 1526381"/>
                  <a:gd name="connsiteX10" fmla="*/ 2447926 w 2700338"/>
                  <a:gd name="connsiteY10" fmla="*/ 1524000 h 1526381"/>
                  <a:gd name="connsiteX0" fmla="*/ 2382 w 2700338"/>
                  <a:gd name="connsiteY0" fmla="*/ 647700 h 1526381"/>
                  <a:gd name="connsiteX1" fmla="*/ 0 w 2700338"/>
                  <a:gd name="connsiteY1" fmla="*/ 38100 h 1526381"/>
                  <a:gd name="connsiteX2" fmla="*/ 14288 w 2700338"/>
                  <a:gd name="connsiteY2" fmla="*/ 9525 h 1526381"/>
                  <a:gd name="connsiteX3" fmla="*/ 42864 w 2700338"/>
                  <a:gd name="connsiteY3" fmla="*/ 0 h 1526381"/>
                  <a:gd name="connsiteX4" fmla="*/ 2657476 w 2700338"/>
                  <a:gd name="connsiteY4" fmla="*/ 0 h 1526381"/>
                  <a:gd name="connsiteX5" fmla="*/ 2683670 w 2700338"/>
                  <a:gd name="connsiteY5" fmla="*/ 11907 h 1526381"/>
                  <a:gd name="connsiteX6" fmla="*/ 2700338 w 2700338"/>
                  <a:gd name="connsiteY6" fmla="*/ 33337 h 1526381"/>
                  <a:gd name="connsiteX7" fmla="*/ 2700338 w 2700338"/>
                  <a:gd name="connsiteY7" fmla="*/ 1493044 h 1526381"/>
                  <a:gd name="connsiteX8" fmla="*/ 2690813 w 2700338"/>
                  <a:gd name="connsiteY8" fmla="*/ 1512094 h 1526381"/>
                  <a:gd name="connsiteX9" fmla="*/ 2674145 w 2700338"/>
                  <a:gd name="connsiteY9" fmla="*/ 1526381 h 1526381"/>
                  <a:gd name="connsiteX10" fmla="*/ 2447926 w 2700338"/>
                  <a:gd name="connsiteY10" fmla="*/ 1524000 h 152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338" h="1526381">
                    <a:moveTo>
                      <a:pt x="2382" y="647700"/>
                    </a:moveTo>
                    <a:lnTo>
                      <a:pt x="0" y="38100"/>
                    </a:lnTo>
                    <a:lnTo>
                      <a:pt x="14288" y="9525"/>
                    </a:lnTo>
                    <a:lnTo>
                      <a:pt x="42864" y="0"/>
                    </a:lnTo>
                    <a:lnTo>
                      <a:pt x="2657476" y="0"/>
                    </a:lnTo>
                    <a:lnTo>
                      <a:pt x="2683670" y="11907"/>
                    </a:lnTo>
                    <a:lnTo>
                      <a:pt x="2700338" y="33337"/>
                    </a:lnTo>
                    <a:lnTo>
                      <a:pt x="2700338" y="1493044"/>
                    </a:lnTo>
                    <a:lnTo>
                      <a:pt x="2690813" y="1512094"/>
                    </a:lnTo>
                    <a:lnTo>
                      <a:pt x="2674145" y="1526381"/>
                    </a:lnTo>
                    <a:lnTo>
                      <a:pt x="2447926" y="1524000"/>
                    </a:lnTo>
                  </a:path>
                </a:pathLst>
              </a:custGeom>
              <a:noFill/>
              <a:ln w="38100">
                <a:solidFill>
                  <a:srgbClr val="FF9933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" name="上矢印 70"/>
              <p:cNvSpPr/>
              <p:nvPr/>
            </p:nvSpPr>
            <p:spPr>
              <a:xfrm>
                <a:off x="10695865" y="4950944"/>
                <a:ext cx="245800" cy="396350"/>
              </a:xfrm>
              <a:prstGeom prst="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10205865" y="5101754"/>
                <a:ext cx="12618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Radiation</a:t>
                </a:r>
                <a:endParaRPr kumimoji="1" lang="ja-JP" altLang="en-US" sz="12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 rot="21054548">
                <a:off x="6853528" y="4522625"/>
                <a:ext cx="810015" cy="3744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 rot="21017359">
                <a:off x="6902397" y="4519129"/>
                <a:ext cx="723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ja-JP" sz="12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 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en-US" altLang="ja-JP" sz="12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</a:t>
                </a:r>
                <a:endParaRPr kumimoji="1" lang="ja-JP" altLang="en-US" sz="12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" name="下矢印 74"/>
              <p:cNvSpPr/>
              <p:nvPr/>
            </p:nvSpPr>
            <p:spPr>
              <a:xfrm>
                <a:off x="7993477" y="4381903"/>
                <a:ext cx="475814" cy="417518"/>
              </a:xfrm>
              <a:prstGeom prst="downArrow">
                <a:avLst>
                  <a:gd name="adj1" fmla="val 46408"/>
                  <a:gd name="adj2" fmla="val 31579"/>
                </a:avLst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sysDash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6" name="下矢印 75"/>
              <p:cNvSpPr/>
              <p:nvPr/>
            </p:nvSpPr>
            <p:spPr>
              <a:xfrm>
                <a:off x="8094749" y="4381219"/>
                <a:ext cx="264473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下矢印 76"/>
              <p:cNvSpPr/>
              <p:nvPr/>
            </p:nvSpPr>
            <p:spPr>
              <a:xfrm rot="10800000">
                <a:off x="8199541" y="3391473"/>
                <a:ext cx="60745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8" name="下矢印 77"/>
              <p:cNvSpPr/>
              <p:nvPr/>
            </p:nvSpPr>
            <p:spPr>
              <a:xfrm rot="10800000">
                <a:off x="8199541" y="3948077"/>
                <a:ext cx="60745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8193171" y="367890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Flow Rate </a:t>
                </a: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Adjusting Valve</a:t>
                </a:r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7523300" y="4029009"/>
                <a:ext cx="1202155" cy="366959"/>
              </a:xfrm>
              <a:prstGeom prst="ellipse">
                <a:avLst/>
              </a:pr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円/楕円 84"/>
              <p:cNvSpPr/>
              <p:nvPr/>
            </p:nvSpPr>
            <p:spPr>
              <a:xfrm>
                <a:off x="8030814" y="3693810"/>
                <a:ext cx="1340808" cy="360169"/>
              </a:xfrm>
              <a:prstGeom prst="ellipse">
                <a:avLst/>
              </a:pr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" name="円形吹き出し 85"/>
              <p:cNvSpPr/>
              <p:nvPr/>
            </p:nvSpPr>
            <p:spPr>
              <a:xfrm>
                <a:off x="10883945" y="4549344"/>
                <a:ext cx="596932" cy="300668"/>
              </a:xfrm>
              <a:prstGeom prst="wedgeEllipseCallout">
                <a:avLst>
                  <a:gd name="adj1" fmla="val -41836"/>
                  <a:gd name="adj2" fmla="val 106624"/>
                </a:avLst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10840644" y="4564684"/>
                <a:ext cx="679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</a:t>
                </a:r>
              </a:p>
            </p:txBody>
          </p:sp>
          <p:sp>
            <p:nvSpPr>
              <p:cNvPr id="88" name="円形吹き出し 87"/>
              <p:cNvSpPr/>
              <p:nvPr/>
            </p:nvSpPr>
            <p:spPr>
              <a:xfrm>
                <a:off x="8538650" y="4287559"/>
                <a:ext cx="869472" cy="412807"/>
              </a:xfrm>
              <a:prstGeom prst="wedgeEllipseCallout">
                <a:avLst>
                  <a:gd name="adj1" fmla="val -67709"/>
                  <a:gd name="adj2" fmla="val 36019"/>
                </a:avLst>
              </a:prstGeom>
              <a:solidFill>
                <a:schemeClr val="bg1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8467928" y="4314783"/>
                <a:ext cx="1008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altLang="ja-JP" sz="12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 air flow rate</a:t>
                </a: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7711788" y="4008818"/>
                <a:ext cx="9509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Temperature </a:t>
                </a: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Sensor</a:t>
                </a:r>
              </a:p>
            </p:txBody>
          </p:sp>
        </p:grpSp>
        <p:sp>
          <p:nvSpPr>
            <p:cNvPr id="49" name="角丸四角形吹き出し 48"/>
            <p:cNvSpPr/>
            <p:nvPr/>
          </p:nvSpPr>
          <p:spPr>
            <a:xfrm>
              <a:off x="7505153" y="1390650"/>
              <a:ext cx="4419884" cy="1321435"/>
            </a:xfrm>
            <a:prstGeom prst="wedgeRoundRectCallout">
              <a:avLst>
                <a:gd name="adj1" fmla="val -31124"/>
                <a:gd name="adj2" fmla="val 123235"/>
                <a:gd name="adj3" fmla="val 16667"/>
              </a:avLst>
            </a:prstGeom>
            <a:solidFill>
              <a:srgbClr val="FFDDFF">
                <a:alpha val="40000"/>
              </a:srgbClr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exhaust temperature of the drying hopper becomes higher than the set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temperature, a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part of the circulating drying air is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bypassed, then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amount of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flow rate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supplied to the drying hopper is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reduced.</a:t>
              </a:r>
              <a:endParaRPr lang="ja-JP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466347" y="6136804"/>
              <a:ext cx="11496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10738113" y="6415133"/>
              <a:ext cx="1213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4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3198" y="195903"/>
            <a:ext cx="4955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Supplying only the required amount</a:t>
            </a:r>
            <a:r>
              <a:rPr lang="ja-JP" altLang="en-US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</a:t>
            </a:r>
            <a:endParaRPr lang="en-US" altLang="ja-JP" sz="2000" b="1" dirty="0" smtClean="0">
              <a:solidFill>
                <a:srgbClr val="FF3399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air flow rate reduces </a:t>
            </a:r>
          </a:p>
          <a:p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power consumption of dry heater!</a:t>
            </a:r>
            <a:endParaRPr lang="en-US" altLang="ja-JP" sz="2000" b="1" dirty="0">
              <a:solidFill>
                <a:srgbClr val="FF3399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30" y="287934"/>
            <a:ext cx="870438" cy="8316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47" y="2914894"/>
            <a:ext cx="7894289" cy="35496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884202" y="6029083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Discharge Valve</a:t>
            </a:r>
            <a:endParaRPr lang="en-US" altLang="ja-JP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11634" y="54740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 </a:t>
            </a:r>
          </a:p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Rotor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7983" y="6018956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Blower</a:t>
            </a:r>
            <a:endParaRPr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973252" y="5782862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Cooler</a:t>
            </a:r>
            <a:endParaRPr kumimoji="1" lang="en-US" altLang="ja-JP" sz="10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994222" y="4007310"/>
            <a:ext cx="1479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</a:t>
            </a:r>
            <a:r>
              <a: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Blower</a:t>
            </a:r>
            <a:endParaRPr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64347" y="3519337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Heater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07800" y="478249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  <a:endParaRPr lang="en-US" altLang="ja-JP" sz="10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Heater</a:t>
            </a:r>
            <a:endParaRPr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87661" y="3300503"/>
            <a:ext cx="958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Tank</a:t>
            </a:r>
            <a:endParaRPr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136131" y="4368927"/>
            <a:ext cx="1235545" cy="1470966"/>
            <a:chOff x="6700742" y="7609359"/>
            <a:chExt cx="861462" cy="1025605"/>
          </a:xfrm>
        </p:grpSpPr>
        <p:sp>
          <p:nvSpPr>
            <p:cNvPr id="40" name="正方形/長方形 39"/>
            <p:cNvSpPr/>
            <p:nvPr/>
          </p:nvSpPr>
          <p:spPr>
            <a:xfrm>
              <a:off x="6700742" y="7609359"/>
              <a:ext cx="576000" cy="214844"/>
            </a:xfrm>
            <a:prstGeom prst="rect">
              <a:avLst/>
            </a:prstGeom>
            <a:solidFill>
              <a:srgbClr val="FF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1" name="正方形/長方形 33"/>
            <p:cNvSpPr/>
            <p:nvPr/>
          </p:nvSpPr>
          <p:spPr>
            <a:xfrm>
              <a:off x="6700742" y="7822884"/>
              <a:ext cx="861462" cy="812080"/>
            </a:xfrm>
            <a:custGeom>
              <a:avLst/>
              <a:gdLst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0 w 576000"/>
                <a:gd name="connsiteY3" fmla="*/ 568042 h 568042"/>
                <a:gd name="connsiteX4" fmla="*/ 0 w 576000"/>
                <a:gd name="connsiteY4" fmla="*/ 0 h 568042"/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240292 w 576000"/>
                <a:gd name="connsiteY3" fmla="*/ 566753 h 568042"/>
                <a:gd name="connsiteX4" fmla="*/ 0 w 576000"/>
                <a:gd name="connsiteY4" fmla="*/ 568042 h 568042"/>
                <a:gd name="connsiteX5" fmla="*/ 0 w 576000"/>
                <a:gd name="connsiteY5" fmla="*/ 0 h 568042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244753 w 576000"/>
                <a:gd name="connsiteY3" fmla="*/ 812080 h 812080"/>
                <a:gd name="connsiteX4" fmla="*/ 0 w 576000"/>
                <a:gd name="connsiteY4" fmla="*/ 568042 h 812080"/>
                <a:gd name="connsiteX5" fmla="*/ 0 w 576000"/>
                <a:gd name="connsiteY5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07200 w 576000"/>
                <a:gd name="connsiteY3" fmla="*/ 767475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29503 w 576000"/>
                <a:gd name="connsiteY3" fmla="*/ 812080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3590 w 576000"/>
                <a:gd name="connsiteY2" fmla="*/ 157751 h 812080"/>
                <a:gd name="connsiteX3" fmla="*/ 576000 w 576000"/>
                <a:gd name="connsiteY3" fmla="*/ 568042 h 812080"/>
                <a:gd name="connsiteX4" fmla="*/ 329503 w 576000"/>
                <a:gd name="connsiteY4" fmla="*/ 812080 h 812080"/>
                <a:gd name="connsiteX5" fmla="*/ 244753 w 576000"/>
                <a:gd name="connsiteY5" fmla="*/ 812080 h 812080"/>
                <a:gd name="connsiteX6" fmla="*/ 0 w 576000"/>
                <a:gd name="connsiteY6" fmla="*/ 568042 h 812080"/>
                <a:gd name="connsiteX7" fmla="*/ 0 w 576000"/>
                <a:gd name="connsiteY7" fmla="*/ 0 h 812080"/>
                <a:gd name="connsiteX0" fmla="*/ 0 w 593560"/>
                <a:gd name="connsiteY0" fmla="*/ 0 h 812080"/>
                <a:gd name="connsiteX1" fmla="*/ 576000 w 593560"/>
                <a:gd name="connsiteY1" fmla="*/ 0 h 812080"/>
                <a:gd name="connsiteX2" fmla="*/ 573590 w 593560"/>
                <a:gd name="connsiteY2" fmla="*/ 157751 h 812080"/>
                <a:gd name="connsiteX3" fmla="*/ 573590 w 593560"/>
                <a:gd name="connsiteY3" fmla="*/ 162831 h 812080"/>
                <a:gd name="connsiteX4" fmla="*/ 576000 w 593560"/>
                <a:gd name="connsiteY4" fmla="*/ 568042 h 812080"/>
                <a:gd name="connsiteX5" fmla="*/ 329503 w 593560"/>
                <a:gd name="connsiteY5" fmla="*/ 812080 h 812080"/>
                <a:gd name="connsiteX6" fmla="*/ 244753 w 593560"/>
                <a:gd name="connsiteY6" fmla="*/ 812080 h 812080"/>
                <a:gd name="connsiteX7" fmla="*/ 0 w 593560"/>
                <a:gd name="connsiteY7" fmla="*/ 568042 h 812080"/>
                <a:gd name="connsiteX8" fmla="*/ 0 w 59356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39086"/>
                <a:gd name="connsiteY0" fmla="*/ 0 h 812080"/>
                <a:gd name="connsiteX1" fmla="*/ 576000 w 839086"/>
                <a:gd name="connsiteY1" fmla="*/ 0 h 812080"/>
                <a:gd name="connsiteX2" fmla="*/ 573590 w 839086"/>
                <a:gd name="connsiteY2" fmla="*/ 157751 h 812080"/>
                <a:gd name="connsiteX3" fmla="*/ 822510 w 839086"/>
                <a:gd name="connsiteY3" fmla="*/ 160291 h 812080"/>
                <a:gd name="connsiteX4" fmla="*/ 789490 w 839086"/>
                <a:gd name="connsiteY4" fmla="*/ 233951 h 812080"/>
                <a:gd name="connsiteX5" fmla="*/ 576000 w 839086"/>
                <a:gd name="connsiteY5" fmla="*/ 568042 h 812080"/>
                <a:gd name="connsiteX6" fmla="*/ 329503 w 839086"/>
                <a:gd name="connsiteY6" fmla="*/ 812080 h 812080"/>
                <a:gd name="connsiteX7" fmla="*/ 244753 w 839086"/>
                <a:gd name="connsiteY7" fmla="*/ 812080 h 812080"/>
                <a:gd name="connsiteX8" fmla="*/ 0 w 839086"/>
                <a:gd name="connsiteY8" fmla="*/ 568042 h 812080"/>
                <a:gd name="connsiteX9" fmla="*/ 0 w 839086"/>
                <a:gd name="connsiteY9" fmla="*/ 0 h 812080"/>
                <a:gd name="connsiteX0" fmla="*/ 0 w 851442"/>
                <a:gd name="connsiteY0" fmla="*/ 0 h 812080"/>
                <a:gd name="connsiteX1" fmla="*/ 576000 w 851442"/>
                <a:gd name="connsiteY1" fmla="*/ 0 h 812080"/>
                <a:gd name="connsiteX2" fmla="*/ 573590 w 851442"/>
                <a:gd name="connsiteY2" fmla="*/ 157751 h 812080"/>
                <a:gd name="connsiteX3" fmla="*/ 822510 w 851442"/>
                <a:gd name="connsiteY3" fmla="*/ 160291 h 812080"/>
                <a:gd name="connsiteX4" fmla="*/ 822510 w 851442"/>
                <a:gd name="connsiteY4" fmla="*/ 272051 h 812080"/>
                <a:gd name="connsiteX5" fmla="*/ 576000 w 851442"/>
                <a:gd name="connsiteY5" fmla="*/ 568042 h 812080"/>
                <a:gd name="connsiteX6" fmla="*/ 329503 w 851442"/>
                <a:gd name="connsiteY6" fmla="*/ 812080 h 812080"/>
                <a:gd name="connsiteX7" fmla="*/ 244753 w 851442"/>
                <a:gd name="connsiteY7" fmla="*/ 812080 h 812080"/>
                <a:gd name="connsiteX8" fmla="*/ 0 w 851442"/>
                <a:gd name="connsiteY8" fmla="*/ 568042 h 812080"/>
                <a:gd name="connsiteX9" fmla="*/ 0 w 851442"/>
                <a:gd name="connsiteY9" fmla="*/ 0 h 812080"/>
                <a:gd name="connsiteX0" fmla="*/ 0 w 837022"/>
                <a:gd name="connsiteY0" fmla="*/ 0 h 812080"/>
                <a:gd name="connsiteX1" fmla="*/ 576000 w 837022"/>
                <a:gd name="connsiteY1" fmla="*/ 0 h 812080"/>
                <a:gd name="connsiteX2" fmla="*/ 573590 w 837022"/>
                <a:gd name="connsiteY2" fmla="*/ 157751 h 812080"/>
                <a:gd name="connsiteX3" fmla="*/ 822510 w 837022"/>
                <a:gd name="connsiteY3" fmla="*/ 160291 h 812080"/>
                <a:gd name="connsiteX4" fmla="*/ 822510 w 837022"/>
                <a:gd name="connsiteY4" fmla="*/ 272051 h 812080"/>
                <a:gd name="connsiteX5" fmla="*/ 576000 w 837022"/>
                <a:gd name="connsiteY5" fmla="*/ 568042 h 812080"/>
                <a:gd name="connsiteX6" fmla="*/ 329503 w 837022"/>
                <a:gd name="connsiteY6" fmla="*/ 812080 h 812080"/>
                <a:gd name="connsiteX7" fmla="*/ 244753 w 837022"/>
                <a:gd name="connsiteY7" fmla="*/ 812080 h 812080"/>
                <a:gd name="connsiteX8" fmla="*/ 0 w 837022"/>
                <a:gd name="connsiteY8" fmla="*/ 568042 h 812080"/>
                <a:gd name="connsiteX9" fmla="*/ 0 w 837022"/>
                <a:gd name="connsiteY9" fmla="*/ 0 h 812080"/>
                <a:gd name="connsiteX0" fmla="*/ 0 w 822527"/>
                <a:gd name="connsiteY0" fmla="*/ 0 h 812080"/>
                <a:gd name="connsiteX1" fmla="*/ 576000 w 822527"/>
                <a:gd name="connsiteY1" fmla="*/ 0 h 812080"/>
                <a:gd name="connsiteX2" fmla="*/ 573590 w 822527"/>
                <a:gd name="connsiteY2" fmla="*/ 157751 h 812080"/>
                <a:gd name="connsiteX3" fmla="*/ 822510 w 822527"/>
                <a:gd name="connsiteY3" fmla="*/ 160291 h 812080"/>
                <a:gd name="connsiteX4" fmla="*/ 822510 w 822527"/>
                <a:gd name="connsiteY4" fmla="*/ 272051 h 812080"/>
                <a:gd name="connsiteX5" fmla="*/ 576000 w 822527"/>
                <a:gd name="connsiteY5" fmla="*/ 568042 h 812080"/>
                <a:gd name="connsiteX6" fmla="*/ 329503 w 822527"/>
                <a:gd name="connsiteY6" fmla="*/ 812080 h 812080"/>
                <a:gd name="connsiteX7" fmla="*/ 244753 w 822527"/>
                <a:gd name="connsiteY7" fmla="*/ 812080 h 812080"/>
                <a:gd name="connsiteX8" fmla="*/ 0 w 822527"/>
                <a:gd name="connsiteY8" fmla="*/ 568042 h 812080"/>
                <a:gd name="connsiteX9" fmla="*/ 0 w 822527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753930 w 825062"/>
                <a:gd name="connsiteY5" fmla="*/ 355871 h 812080"/>
                <a:gd name="connsiteX6" fmla="*/ 576000 w 825062"/>
                <a:gd name="connsiteY6" fmla="*/ 568042 h 812080"/>
                <a:gd name="connsiteX7" fmla="*/ 329503 w 825062"/>
                <a:gd name="connsiteY7" fmla="*/ 812080 h 812080"/>
                <a:gd name="connsiteX8" fmla="*/ 244753 w 825062"/>
                <a:gd name="connsiteY8" fmla="*/ 812080 h 812080"/>
                <a:gd name="connsiteX9" fmla="*/ 0 w 825062"/>
                <a:gd name="connsiteY9" fmla="*/ 568042 h 812080"/>
                <a:gd name="connsiteX10" fmla="*/ 0 w 825062"/>
                <a:gd name="connsiteY10" fmla="*/ 0 h 812080"/>
                <a:gd name="connsiteX0" fmla="*/ 0 w 871370"/>
                <a:gd name="connsiteY0" fmla="*/ 0 h 812080"/>
                <a:gd name="connsiteX1" fmla="*/ 576000 w 871370"/>
                <a:gd name="connsiteY1" fmla="*/ 0 h 812080"/>
                <a:gd name="connsiteX2" fmla="*/ 573590 w 871370"/>
                <a:gd name="connsiteY2" fmla="*/ 157751 h 812080"/>
                <a:gd name="connsiteX3" fmla="*/ 822510 w 871370"/>
                <a:gd name="connsiteY3" fmla="*/ 160291 h 812080"/>
                <a:gd name="connsiteX4" fmla="*/ 822510 w 871370"/>
                <a:gd name="connsiteY4" fmla="*/ 272051 h 812080"/>
                <a:gd name="connsiteX5" fmla="*/ 860610 w 871370"/>
                <a:gd name="connsiteY5" fmla="*/ 274591 h 812080"/>
                <a:gd name="connsiteX6" fmla="*/ 576000 w 871370"/>
                <a:gd name="connsiteY6" fmla="*/ 568042 h 812080"/>
                <a:gd name="connsiteX7" fmla="*/ 329503 w 871370"/>
                <a:gd name="connsiteY7" fmla="*/ 812080 h 812080"/>
                <a:gd name="connsiteX8" fmla="*/ 244753 w 871370"/>
                <a:gd name="connsiteY8" fmla="*/ 812080 h 812080"/>
                <a:gd name="connsiteX9" fmla="*/ 0 w 871370"/>
                <a:gd name="connsiteY9" fmla="*/ 568042 h 812080"/>
                <a:gd name="connsiteX10" fmla="*/ 0 w 871370"/>
                <a:gd name="connsiteY10" fmla="*/ 0 h 812080"/>
                <a:gd name="connsiteX0" fmla="*/ 0 w 877940"/>
                <a:gd name="connsiteY0" fmla="*/ 0 h 812080"/>
                <a:gd name="connsiteX1" fmla="*/ 576000 w 877940"/>
                <a:gd name="connsiteY1" fmla="*/ 0 h 812080"/>
                <a:gd name="connsiteX2" fmla="*/ 573590 w 877940"/>
                <a:gd name="connsiteY2" fmla="*/ 157751 h 812080"/>
                <a:gd name="connsiteX3" fmla="*/ 822510 w 877940"/>
                <a:gd name="connsiteY3" fmla="*/ 160291 h 812080"/>
                <a:gd name="connsiteX4" fmla="*/ 822510 w 877940"/>
                <a:gd name="connsiteY4" fmla="*/ 272051 h 812080"/>
                <a:gd name="connsiteX5" fmla="*/ 860610 w 877940"/>
                <a:gd name="connsiteY5" fmla="*/ 274591 h 812080"/>
                <a:gd name="connsiteX6" fmla="*/ 576000 w 877940"/>
                <a:gd name="connsiteY6" fmla="*/ 568042 h 812080"/>
                <a:gd name="connsiteX7" fmla="*/ 329503 w 877940"/>
                <a:gd name="connsiteY7" fmla="*/ 812080 h 812080"/>
                <a:gd name="connsiteX8" fmla="*/ 244753 w 877940"/>
                <a:gd name="connsiteY8" fmla="*/ 812080 h 812080"/>
                <a:gd name="connsiteX9" fmla="*/ 0 w 877940"/>
                <a:gd name="connsiteY9" fmla="*/ 568042 h 812080"/>
                <a:gd name="connsiteX10" fmla="*/ 0 w 87794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7459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459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1997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759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789490 w 858070"/>
                <a:gd name="connsiteY6" fmla="*/ 34571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75777"/>
                <a:gd name="connsiteY0" fmla="*/ 0 h 812080"/>
                <a:gd name="connsiteX1" fmla="*/ 576000 w 875777"/>
                <a:gd name="connsiteY1" fmla="*/ 0 h 812080"/>
                <a:gd name="connsiteX2" fmla="*/ 573590 w 875777"/>
                <a:gd name="connsiteY2" fmla="*/ 157751 h 812080"/>
                <a:gd name="connsiteX3" fmla="*/ 822510 w 875777"/>
                <a:gd name="connsiteY3" fmla="*/ 157751 h 812080"/>
                <a:gd name="connsiteX4" fmla="*/ 825050 w 875777"/>
                <a:gd name="connsiteY4" fmla="*/ 274591 h 812080"/>
                <a:gd name="connsiteX5" fmla="*/ 858070 w 875777"/>
                <a:gd name="connsiteY5" fmla="*/ 274591 h 812080"/>
                <a:gd name="connsiteX6" fmla="*/ 855530 w 875777"/>
                <a:gd name="connsiteY6" fmla="*/ 665751 h 812080"/>
                <a:gd name="connsiteX7" fmla="*/ 576000 w 875777"/>
                <a:gd name="connsiteY7" fmla="*/ 568042 h 812080"/>
                <a:gd name="connsiteX8" fmla="*/ 329503 w 875777"/>
                <a:gd name="connsiteY8" fmla="*/ 812080 h 812080"/>
                <a:gd name="connsiteX9" fmla="*/ 244753 w 875777"/>
                <a:gd name="connsiteY9" fmla="*/ 812080 h 812080"/>
                <a:gd name="connsiteX10" fmla="*/ 0 w 875777"/>
                <a:gd name="connsiteY10" fmla="*/ 568042 h 812080"/>
                <a:gd name="connsiteX11" fmla="*/ 0 w 875777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576000 w 858990"/>
                <a:gd name="connsiteY7" fmla="*/ 568042 h 812080"/>
                <a:gd name="connsiteX8" fmla="*/ 329503 w 858990"/>
                <a:gd name="connsiteY8" fmla="*/ 812080 h 812080"/>
                <a:gd name="connsiteX9" fmla="*/ 244753 w 858990"/>
                <a:gd name="connsiteY9" fmla="*/ 812080 h 812080"/>
                <a:gd name="connsiteX10" fmla="*/ 0 w 858990"/>
                <a:gd name="connsiteY10" fmla="*/ 568042 h 812080"/>
                <a:gd name="connsiteX11" fmla="*/ 0 w 85899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55907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24390 w 858990"/>
                <a:gd name="connsiteY8" fmla="*/ 61241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19970 w 858990"/>
                <a:gd name="connsiteY4" fmla="*/ 25681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19970 w 859016"/>
                <a:gd name="connsiteY4" fmla="*/ 256811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46969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608"/>
                <a:gd name="connsiteY0" fmla="*/ 0 h 812080"/>
                <a:gd name="connsiteX1" fmla="*/ 576000 w 859608"/>
                <a:gd name="connsiteY1" fmla="*/ 0 h 812080"/>
                <a:gd name="connsiteX2" fmla="*/ 573590 w 859608"/>
                <a:gd name="connsiteY2" fmla="*/ 157751 h 812080"/>
                <a:gd name="connsiteX3" fmla="*/ 822510 w 859608"/>
                <a:gd name="connsiteY3" fmla="*/ 157751 h 812080"/>
                <a:gd name="connsiteX4" fmla="*/ 822351 w 859608"/>
                <a:gd name="connsiteY4" fmla="*/ 252049 h 812080"/>
                <a:gd name="connsiteX5" fmla="*/ 858387 w 859608"/>
                <a:gd name="connsiteY5" fmla="*/ 246969 h 812080"/>
                <a:gd name="connsiteX6" fmla="*/ 858070 w 859608"/>
                <a:gd name="connsiteY6" fmla="*/ 670831 h 812080"/>
                <a:gd name="connsiteX7" fmla="*/ 659950 w 859608"/>
                <a:gd name="connsiteY7" fmla="*/ 668291 h 812080"/>
                <a:gd name="connsiteX8" fmla="*/ 654870 w 859608"/>
                <a:gd name="connsiteY8" fmla="*/ 261891 h 812080"/>
                <a:gd name="connsiteX9" fmla="*/ 571050 w 859608"/>
                <a:gd name="connsiteY9" fmla="*/ 264431 h 812080"/>
                <a:gd name="connsiteX10" fmla="*/ 576000 w 859608"/>
                <a:gd name="connsiteY10" fmla="*/ 568042 h 812080"/>
                <a:gd name="connsiteX11" fmla="*/ 329503 w 859608"/>
                <a:gd name="connsiteY11" fmla="*/ 812080 h 812080"/>
                <a:gd name="connsiteX12" fmla="*/ 244753 w 859608"/>
                <a:gd name="connsiteY12" fmla="*/ 812080 h 812080"/>
                <a:gd name="connsiteX13" fmla="*/ 0 w 859608"/>
                <a:gd name="connsiteY13" fmla="*/ 568042 h 812080"/>
                <a:gd name="connsiteX14" fmla="*/ 0 w 859608"/>
                <a:gd name="connsiteY14" fmla="*/ 0 h 812080"/>
                <a:gd name="connsiteX0" fmla="*/ 0 w 859221"/>
                <a:gd name="connsiteY0" fmla="*/ 0 h 812080"/>
                <a:gd name="connsiteX1" fmla="*/ 576000 w 859221"/>
                <a:gd name="connsiteY1" fmla="*/ 0 h 812080"/>
                <a:gd name="connsiteX2" fmla="*/ 573590 w 859221"/>
                <a:gd name="connsiteY2" fmla="*/ 157751 h 812080"/>
                <a:gd name="connsiteX3" fmla="*/ 822510 w 859221"/>
                <a:gd name="connsiteY3" fmla="*/ 157751 h 812080"/>
                <a:gd name="connsiteX4" fmla="*/ 822351 w 859221"/>
                <a:gd name="connsiteY4" fmla="*/ 252049 h 812080"/>
                <a:gd name="connsiteX5" fmla="*/ 856005 w 859221"/>
                <a:gd name="connsiteY5" fmla="*/ 254113 h 812080"/>
                <a:gd name="connsiteX6" fmla="*/ 858070 w 859221"/>
                <a:gd name="connsiteY6" fmla="*/ 670831 h 812080"/>
                <a:gd name="connsiteX7" fmla="*/ 659950 w 859221"/>
                <a:gd name="connsiteY7" fmla="*/ 668291 h 812080"/>
                <a:gd name="connsiteX8" fmla="*/ 654870 w 859221"/>
                <a:gd name="connsiteY8" fmla="*/ 261891 h 812080"/>
                <a:gd name="connsiteX9" fmla="*/ 571050 w 859221"/>
                <a:gd name="connsiteY9" fmla="*/ 264431 h 812080"/>
                <a:gd name="connsiteX10" fmla="*/ 576000 w 859221"/>
                <a:gd name="connsiteY10" fmla="*/ 568042 h 812080"/>
                <a:gd name="connsiteX11" fmla="*/ 329503 w 859221"/>
                <a:gd name="connsiteY11" fmla="*/ 812080 h 812080"/>
                <a:gd name="connsiteX12" fmla="*/ 244753 w 859221"/>
                <a:gd name="connsiteY12" fmla="*/ 812080 h 812080"/>
                <a:gd name="connsiteX13" fmla="*/ 0 w 859221"/>
                <a:gd name="connsiteY13" fmla="*/ 568042 h 812080"/>
                <a:gd name="connsiteX14" fmla="*/ 0 w 859221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19970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1462" h="812080">
                  <a:moveTo>
                    <a:pt x="0" y="0"/>
                  </a:moveTo>
                  <a:lnTo>
                    <a:pt x="576000" y="0"/>
                  </a:lnTo>
                  <a:cubicBezTo>
                    <a:pt x="575197" y="52584"/>
                    <a:pt x="574393" y="105167"/>
                    <a:pt x="573590" y="157751"/>
                  </a:cubicBezTo>
                  <a:lnTo>
                    <a:pt x="822510" y="157751"/>
                  </a:lnTo>
                  <a:cubicBezTo>
                    <a:pt x="822933" y="216171"/>
                    <a:pt x="820256" y="206951"/>
                    <a:pt x="822351" y="252049"/>
                  </a:cubicBezTo>
                  <a:cubicBezTo>
                    <a:pt x="861721" y="246546"/>
                    <a:pt x="835813" y="250819"/>
                    <a:pt x="860768" y="249351"/>
                  </a:cubicBezTo>
                  <a:cubicBezTo>
                    <a:pt x="861984" y="315973"/>
                    <a:pt x="861902" y="581283"/>
                    <a:pt x="858070" y="670831"/>
                  </a:cubicBezTo>
                  <a:cubicBezTo>
                    <a:pt x="761550" y="672524"/>
                    <a:pt x="722202" y="667643"/>
                    <a:pt x="659950" y="668291"/>
                  </a:cubicBezTo>
                  <a:cubicBezTo>
                    <a:pt x="659103" y="554414"/>
                    <a:pt x="658278" y="374325"/>
                    <a:pt x="662014" y="264272"/>
                  </a:cubicBezTo>
                  <a:cubicBezTo>
                    <a:pt x="613331" y="262579"/>
                    <a:pt x="632138" y="261825"/>
                    <a:pt x="575813" y="262050"/>
                  </a:cubicBezTo>
                  <a:cubicBezTo>
                    <a:pt x="577908" y="368955"/>
                    <a:pt x="572549" y="473804"/>
                    <a:pt x="571238" y="568042"/>
                  </a:cubicBezTo>
                  <a:lnTo>
                    <a:pt x="329503" y="812080"/>
                  </a:lnTo>
                  <a:lnTo>
                    <a:pt x="244753" y="812080"/>
                  </a:lnTo>
                  <a:lnTo>
                    <a:pt x="0" y="56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2" name="正方形/長方形 35"/>
            <p:cNvSpPr/>
            <p:nvPr/>
          </p:nvSpPr>
          <p:spPr>
            <a:xfrm>
              <a:off x="7359434" y="7936619"/>
              <a:ext cx="202770" cy="139902"/>
            </a:xfrm>
            <a:custGeom>
              <a:avLst/>
              <a:gdLst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0 w 202770"/>
                <a:gd name="connsiteY3" fmla="*/ 149425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4762 w 202770"/>
                <a:gd name="connsiteY3" fmla="*/ 39888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96984 w 202770"/>
                <a:gd name="connsiteY3" fmla="*/ 89895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7 w 202770"/>
                <a:gd name="connsiteY3" fmla="*/ 47033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80328 w 202770"/>
                <a:gd name="connsiteY3" fmla="*/ 108945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30376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44664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4664"/>
                <a:gd name="connsiteX1" fmla="*/ 202770 w 202770"/>
                <a:gd name="connsiteY1" fmla="*/ 0 h 144664"/>
                <a:gd name="connsiteX2" fmla="*/ 202770 w 202770"/>
                <a:gd name="connsiteY2" fmla="*/ 139900 h 144664"/>
                <a:gd name="connsiteX3" fmla="*/ 161278 w 202770"/>
                <a:gd name="connsiteY3" fmla="*/ 144664 h 144664"/>
                <a:gd name="connsiteX4" fmla="*/ 161277 w 202770"/>
                <a:gd name="connsiteY4" fmla="*/ 47033 h 144664"/>
                <a:gd name="connsiteX5" fmla="*/ 4762 w 202770"/>
                <a:gd name="connsiteY5" fmla="*/ 39888 h 144664"/>
                <a:gd name="connsiteX6" fmla="*/ 0 w 202770"/>
                <a:gd name="connsiteY6" fmla="*/ 0 h 144664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4762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42269 h 139902"/>
                <a:gd name="connsiteX6" fmla="*/ 0 w 202770"/>
                <a:gd name="connsiteY6" fmla="*/ 0 h 13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70" h="139902">
                  <a:moveTo>
                    <a:pt x="0" y="0"/>
                  </a:moveTo>
                  <a:lnTo>
                    <a:pt x="202770" y="0"/>
                  </a:lnTo>
                  <a:lnTo>
                    <a:pt x="202770" y="139900"/>
                  </a:lnTo>
                  <a:lnTo>
                    <a:pt x="161278" y="139902"/>
                  </a:lnTo>
                  <a:cubicBezTo>
                    <a:pt x="161278" y="112121"/>
                    <a:pt x="161277" y="74814"/>
                    <a:pt x="161277" y="47033"/>
                  </a:cubicBezTo>
                  <a:lnTo>
                    <a:pt x="2380" y="42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6676207" y="5534378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r>
              <a: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Hopper</a:t>
            </a:r>
            <a:endParaRPr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7800464" y="3375679"/>
            <a:ext cx="3856000" cy="2195237"/>
          </a:xfrm>
          <a:custGeom>
            <a:avLst/>
            <a:gdLst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6050 w 2697956"/>
              <a:gd name="connsiteY5" fmla="*/ 7144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8431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38101 w 2700338"/>
              <a:gd name="connsiteY3" fmla="*/ 2381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42864 w 2700338"/>
              <a:gd name="connsiteY3" fmla="*/ 0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0338" h="1526381">
                <a:moveTo>
                  <a:pt x="2382" y="647700"/>
                </a:moveTo>
                <a:lnTo>
                  <a:pt x="0" y="38100"/>
                </a:lnTo>
                <a:lnTo>
                  <a:pt x="14288" y="9525"/>
                </a:lnTo>
                <a:lnTo>
                  <a:pt x="42864" y="0"/>
                </a:lnTo>
                <a:lnTo>
                  <a:pt x="2657476" y="0"/>
                </a:lnTo>
                <a:lnTo>
                  <a:pt x="2683670" y="11907"/>
                </a:lnTo>
                <a:lnTo>
                  <a:pt x="2700338" y="33337"/>
                </a:lnTo>
                <a:lnTo>
                  <a:pt x="2700338" y="1493044"/>
                </a:lnTo>
                <a:lnTo>
                  <a:pt x="2690813" y="1512094"/>
                </a:lnTo>
                <a:lnTo>
                  <a:pt x="2674145" y="1526381"/>
                </a:lnTo>
                <a:lnTo>
                  <a:pt x="2447926" y="1524000"/>
                </a:lnTo>
              </a:path>
            </a:pathLst>
          </a:custGeom>
          <a:noFill/>
          <a:ln w="38100">
            <a:solidFill>
              <a:srgbClr val="FF99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上矢印 23"/>
          <p:cNvSpPr/>
          <p:nvPr/>
        </p:nvSpPr>
        <p:spPr>
          <a:xfrm>
            <a:off x="10695865" y="4950944"/>
            <a:ext cx="245800" cy="396350"/>
          </a:xfrm>
          <a:prstGeom prst="up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205865" y="510175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 Radiation</a:t>
            </a:r>
            <a:endParaRPr kumimoji="1" lang="ja-JP" altLang="en-US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7993477" y="4381903"/>
            <a:ext cx="475814" cy="417518"/>
          </a:xfrm>
          <a:prstGeom prst="downArrow">
            <a:avLst>
              <a:gd name="adj1" fmla="val 46408"/>
              <a:gd name="adj2" fmla="val 31579"/>
            </a:avLst>
          </a:prstGeom>
          <a:noFill/>
          <a:ln w="19050" cap="rnd">
            <a:solidFill>
              <a:schemeClr val="bg1">
                <a:lumMod val="50000"/>
              </a:schemeClr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8094749" y="4381219"/>
            <a:ext cx="264473" cy="417518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下矢印 29"/>
          <p:cNvSpPr/>
          <p:nvPr/>
        </p:nvSpPr>
        <p:spPr>
          <a:xfrm rot="10800000">
            <a:off x="8199541" y="3391473"/>
            <a:ext cx="60745" cy="417518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下矢印 30"/>
          <p:cNvSpPr/>
          <p:nvPr/>
        </p:nvSpPr>
        <p:spPr>
          <a:xfrm rot="10800000">
            <a:off x="8199541" y="3948077"/>
            <a:ext cx="60745" cy="417518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193171" y="3678903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 Rate </a:t>
            </a:r>
          </a:p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Adjusting Valve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11788" y="4008818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</a:t>
            </a:r>
          </a:p>
          <a:p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505153" y="1390650"/>
            <a:ext cx="4419884" cy="1321435"/>
          </a:xfrm>
          <a:prstGeom prst="wedgeRoundRectCallout">
            <a:avLst>
              <a:gd name="adj1" fmla="val -31124"/>
              <a:gd name="adj2" fmla="val 123235"/>
              <a:gd name="adj3" fmla="val 16667"/>
            </a:avLst>
          </a:prstGeom>
          <a:solidFill>
            <a:srgbClr val="FFDDFF">
              <a:alpha val="40000"/>
            </a:srgbClr>
          </a:solidFill>
          <a:ln w="28575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exhaust temperature of the drying hopper becomes higher than the set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temperature, a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part of the circulating drying air is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bypassed, then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amount of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flow rate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supplied to the drying hopper is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reduced.</a:t>
            </a:r>
            <a:endParaRPr lang="ja-JP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6347" y="6136804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Molding Machine</a:t>
            </a:r>
            <a:endParaRPr kumimoji="1" lang="ja-JP" altLang="en-US" sz="10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38113" y="6415133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Blower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6479566" y="4178510"/>
            <a:ext cx="2443277" cy="1903946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0" y="5903893"/>
            <a:ext cx="335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1: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is for MJ3-10.</a:t>
            </a: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varies depending on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the model, but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bypass circuit can be installed in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dehumidified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air circulation circuit in any model.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2: Heat radiation from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ooler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the room is only for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MJ3-10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75 (air cooled).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MJ3-100 to 300 (water cooling) exhaust heat to cooling water.</a:t>
            </a:r>
          </a:p>
        </p:txBody>
      </p:sp>
      <p:grpSp>
        <p:nvGrpSpPr>
          <p:cNvPr id="46" name="グループ化 45"/>
          <p:cNvGrpSpPr/>
          <p:nvPr/>
        </p:nvGrpSpPr>
        <p:grpSpPr>
          <a:xfrm>
            <a:off x="184334" y="4803789"/>
            <a:ext cx="3586353" cy="912241"/>
            <a:chOff x="408855" y="5673584"/>
            <a:chExt cx="3029665" cy="693753"/>
          </a:xfrm>
        </p:grpSpPr>
        <p:sp>
          <p:nvSpPr>
            <p:cNvPr id="47" name="正方形/長方形 46"/>
            <p:cNvSpPr/>
            <p:nvPr/>
          </p:nvSpPr>
          <p:spPr>
            <a:xfrm>
              <a:off x="408855" y="5673584"/>
              <a:ext cx="3029665" cy="693751"/>
            </a:xfrm>
            <a:prstGeom prst="rect">
              <a:avLst/>
            </a:prstGeom>
            <a:solidFill>
              <a:srgbClr val="FF8633"/>
            </a:solidFill>
            <a:ln w="38100">
              <a:solidFill>
                <a:srgbClr val="FF8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altLang="ja-JP" sz="400" dirty="0" smtClean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lang="en-US" altLang="ja-JP" sz="1300" dirty="0">
                  <a:solidFill>
                    <a:schemeClr val="bg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there no problem with the dew point</a:t>
              </a:r>
              <a:r>
                <a:rPr lang="en-US" altLang="ja-JP" sz="1300" dirty="0" smtClean="0">
                  <a:solidFill>
                    <a:schemeClr val="bg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08855" y="5940409"/>
              <a:ext cx="3029665" cy="4269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8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dew point is stable because no </a:t>
              </a:r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change 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 </a:t>
              </a:r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flow rate through 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honeycomb.</a:t>
              </a: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49" name="直線コネクタ 48"/>
          <p:cNvCxnSpPr/>
          <p:nvPr/>
        </p:nvCxnSpPr>
        <p:spPr>
          <a:xfrm flipH="1">
            <a:off x="3450566" y="253653"/>
            <a:ext cx="1359042" cy="40294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184334" y="4304507"/>
            <a:ext cx="32662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1999" y="251992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a dryer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running at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full power (max. drying air flow rate) 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while a molding machine stopped,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38405" y="920779"/>
            <a:ext cx="2959619" cy="1945509"/>
            <a:chOff x="88667" y="1061031"/>
            <a:chExt cx="3883268" cy="2552667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89" y="1061031"/>
              <a:ext cx="3453045" cy="2377779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981401" y="3021414"/>
              <a:ext cx="700811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Valve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310768" y="2684398"/>
              <a:ext cx="812285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Rotor</a:t>
              </a:r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―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78613" y="1335137"/>
              <a:ext cx="1186668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Heater</a:t>
              </a: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234569" y="1716802"/>
              <a:ext cx="881693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135787" y="2970211"/>
              <a:ext cx="782839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228353" y="3103308"/>
              <a:ext cx="875383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909361" y="3371401"/>
              <a:ext cx="1062574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969168" y="1293019"/>
              <a:ext cx="2700338" cy="1526381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0338" h="1526381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00338" y="1493044"/>
                  </a:lnTo>
                  <a:lnTo>
                    <a:pt x="2690813" y="1512094"/>
                  </a:lnTo>
                  <a:lnTo>
                    <a:pt x="2674145" y="1526381"/>
                  </a:lnTo>
                  <a:lnTo>
                    <a:pt x="2447926" y="1524000"/>
                  </a:lnTo>
                </a:path>
              </a:pathLst>
            </a:cu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13530" y="1980764"/>
              <a:ext cx="576000" cy="21484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正方形/長方形 33"/>
            <p:cNvSpPr/>
            <p:nvPr/>
          </p:nvSpPr>
          <p:spPr>
            <a:xfrm>
              <a:off x="513530" y="2194289"/>
              <a:ext cx="861462" cy="812080"/>
            </a:xfrm>
            <a:custGeom>
              <a:avLst/>
              <a:gdLst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0 w 576000"/>
                <a:gd name="connsiteY3" fmla="*/ 568042 h 568042"/>
                <a:gd name="connsiteX4" fmla="*/ 0 w 576000"/>
                <a:gd name="connsiteY4" fmla="*/ 0 h 568042"/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240292 w 576000"/>
                <a:gd name="connsiteY3" fmla="*/ 566753 h 568042"/>
                <a:gd name="connsiteX4" fmla="*/ 0 w 576000"/>
                <a:gd name="connsiteY4" fmla="*/ 568042 h 568042"/>
                <a:gd name="connsiteX5" fmla="*/ 0 w 576000"/>
                <a:gd name="connsiteY5" fmla="*/ 0 h 568042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244753 w 576000"/>
                <a:gd name="connsiteY3" fmla="*/ 812080 h 812080"/>
                <a:gd name="connsiteX4" fmla="*/ 0 w 576000"/>
                <a:gd name="connsiteY4" fmla="*/ 568042 h 812080"/>
                <a:gd name="connsiteX5" fmla="*/ 0 w 576000"/>
                <a:gd name="connsiteY5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07200 w 576000"/>
                <a:gd name="connsiteY3" fmla="*/ 767475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29503 w 576000"/>
                <a:gd name="connsiteY3" fmla="*/ 812080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3590 w 576000"/>
                <a:gd name="connsiteY2" fmla="*/ 157751 h 812080"/>
                <a:gd name="connsiteX3" fmla="*/ 576000 w 576000"/>
                <a:gd name="connsiteY3" fmla="*/ 568042 h 812080"/>
                <a:gd name="connsiteX4" fmla="*/ 329503 w 576000"/>
                <a:gd name="connsiteY4" fmla="*/ 812080 h 812080"/>
                <a:gd name="connsiteX5" fmla="*/ 244753 w 576000"/>
                <a:gd name="connsiteY5" fmla="*/ 812080 h 812080"/>
                <a:gd name="connsiteX6" fmla="*/ 0 w 576000"/>
                <a:gd name="connsiteY6" fmla="*/ 568042 h 812080"/>
                <a:gd name="connsiteX7" fmla="*/ 0 w 576000"/>
                <a:gd name="connsiteY7" fmla="*/ 0 h 812080"/>
                <a:gd name="connsiteX0" fmla="*/ 0 w 593560"/>
                <a:gd name="connsiteY0" fmla="*/ 0 h 812080"/>
                <a:gd name="connsiteX1" fmla="*/ 576000 w 593560"/>
                <a:gd name="connsiteY1" fmla="*/ 0 h 812080"/>
                <a:gd name="connsiteX2" fmla="*/ 573590 w 593560"/>
                <a:gd name="connsiteY2" fmla="*/ 157751 h 812080"/>
                <a:gd name="connsiteX3" fmla="*/ 573590 w 593560"/>
                <a:gd name="connsiteY3" fmla="*/ 162831 h 812080"/>
                <a:gd name="connsiteX4" fmla="*/ 576000 w 593560"/>
                <a:gd name="connsiteY4" fmla="*/ 568042 h 812080"/>
                <a:gd name="connsiteX5" fmla="*/ 329503 w 593560"/>
                <a:gd name="connsiteY5" fmla="*/ 812080 h 812080"/>
                <a:gd name="connsiteX6" fmla="*/ 244753 w 593560"/>
                <a:gd name="connsiteY6" fmla="*/ 812080 h 812080"/>
                <a:gd name="connsiteX7" fmla="*/ 0 w 593560"/>
                <a:gd name="connsiteY7" fmla="*/ 568042 h 812080"/>
                <a:gd name="connsiteX8" fmla="*/ 0 w 59356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39086"/>
                <a:gd name="connsiteY0" fmla="*/ 0 h 812080"/>
                <a:gd name="connsiteX1" fmla="*/ 576000 w 839086"/>
                <a:gd name="connsiteY1" fmla="*/ 0 h 812080"/>
                <a:gd name="connsiteX2" fmla="*/ 573590 w 839086"/>
                <a:gd name="connsiteY2" fmla="*/ 157751 h 812080"/>
                <a:gd name="connsiteX3" fmla="*/ 822510 w 839086"/>
                <a:gd name="connsiteY3" fmla="*/ 160291 h 812080"/>
                <a:gd name="connsiteX4" fmla="*/ 789490 w 839086"/>
                <a:gd name="connsiteY4" fmla="*/ 233951 h 812080"/>
                <a:gd name="connsiteX5" fmla="*/ 576000 w 839086"/>
                <a:gd name="connsiteY5" fmla="*/ 568042 h 812080"/>
                <a:gd name="connsiteX6" fmla="*/ 329503 w 839086"/>
                <a:gd name="connsiteY6" fmla="*/ 812080 h 812080"/>
                <a:gd name="connsiteX7" fmla="*/ 244753 w 839086"/>
                <a:gd name="connsiteY7" fmla="*/ 812080 h 812080"/>
                <a:gd name="connsiteX8" fmla="*/ 0 w 839086"/>
                <a:gd name="connsiteY8" fmla="*/ 568042 h 812080"/>
                <a:gd name="connsiteX9" fmla="*/ 0 w 839086"/>
                <a:gd name="connsiteY9" fmla="*/ 0 h 812080"/>
                <a:gd name="connsiteX0" fmla="*/ 0 w 851442"/>
                <a:gd name="connsiteY0" fmla="*/ 0 h 812080"/>
                <a:gd name="connsiteX1" fmla="*/ 576000 w 851442"/>
                <a:gd name="connsiteY1" fmla="*/ 0 h 812080"/>
                <a:gd name="connsiteX2" fmla="*/ 573590 w 851442"/>
                <a:gd name="connsiteY2" fmla="*/ 157751 h 812080"/>
                <a:gd name="connsiteX3" fmla="*/ 822510 w 851442"/>
                <a:gd name="connsiteY3" fmla="*/ 160291 h 812080"/>
                <a:gd name="connsiteX4" fmla="*/ 822510 w 851442"/>
                <a:gd name="connsiteY4" fmla="*/ 272051 h 812080"/>
                <a:gd name="connsiteX5" fmla="*/ 576000 w 851442"/>
                <a:gd name="connsiteY5" fmla="*/ 568042 h 812080"/>
                <a:gd name="connsiteX6" fmla="*/ 329503 w 851442"/>
                <a:gd name="connsiteY6" fmla="*/ 812080 h 812080"/>
                <a:gd name="connsiteX7" fmla="*/ 244753 w 851442"/>
                <a:gd name="connsiteY7" fmla="*/ 812080 h 812080"/>
                <a:gd name="connsiteX8" fmla="*/ 0 w 851442"/>
                <a:gd name="connsiteY8" fmla="*/ 568042 h 812080"/>
                <a:gd name="connsiteX9" fmla="*/ 0 w 851442"/>
                <a:gd name="connsiteY9" fmla="*/ 0 h 812080"/>
                <a:gd name="connsiteX0" fmla="*/ 0 w 837022"/>
                <a:gd name="connsiteY0" fmla="*/ 0 h 812080"/>
                <a:gd name="connsiteX1" fmla="*/ 576000 w 837022"/>
                <a:gd name="connsiteY1" fmla="*/ 0 h 812080"/>
                <a:gd name="connsiteX2" fmla="*/ 573590 w 837022"/>
                <a:gd name="connsiteY2" fmla="*/ 157751 h 812080"/>
                <a:gd name="connsiteX3" fmla="*/ 822510 w 837022"/>
                <a:gd name="connsiteY3" fmla="*/ 160291 h 812080"/>
                <a:gd name="connsiteX4" fmla="*/ 822510 w 837022"/>
                <a:gd name="connsiteY4" fmla="*/ 272051 h 812080"/>
                <a:gd name="connsiteX5" fmla="*/ 576000 w 837022"/>
                <a:gd name="connsiteY5" fmla="*/ 568042 h 812080"/>
                <a:gd name="connsiteX6" fmla="*/ 329503 w 837022"/>
                <a:gd name="connsiteY6" fmla="*/ 812080 h 812080"/>
                <a:gd name="connsiteX7" fmla="*/ 244753 w 837022"/>
                <a:gd name="connsiteY7" fmla="*/ 812080 h 812080"/>
                <a:gd name="connsiteX8" fmla="*/ 0 w 837022"/>
                <a:gd name="connsiteY8" fmla="*/ 568042 h 812080"/>
                <a:gd name="connsiteX9" fmla="*/ 0 w 837022"/>
                <a:gd name="connsiteY9" fmla="*/ 0 h 812080"/>
                <a:gd name="connsiteX0" fmla="*/ 0 w 822527"/>
                <a:gd name="connsiteY0" fmla="*/ 0 h 812080"/>
                <a:gd name="connsiteX1" fmla="*/ 576000 w 822527"/>
                <a:gd name="connsiteY1" fmla="*/ 0 h 812080"/>
                <a:gd name="connsiteX2" fmla="*/ 573590 w 822527"/>
                <a:gd name="connsiteY2" fmla="*/ 157751 h 812080"/>
                <a:gd name="connsiteX3" fmla="*/ 822510 w 822527"/>
                <a:gd name="connsiteY3" fmla="*/ 160291 h 812080"/>
                <a:gd name="connsiteX4" fmla="*/ 822510 w 822527"/>
                <a:gd name="connsiteY4" fmla="*/ 272051 h 812080"/>
                <a:gd name="connsiteX5" fmla="*/ 576000 w 822527"/>
                <a:gd name="connsiteY5" fmla="*/ 568042 h 812080"/>
                <a:gd name="connsiteX6" fmla="*/ 329503 w 822527"/>
                <a:gd name="connsiteY6" fmla="*/ 812080 h 812080"/>
                <a:gd name="connsiteX7" fmla="*/ 244753 w 822527"/>
                <a:gd name="connsiteY7" fmla="*/ 812080 h 812080"/>
                <a:gd name="connsiteX8" fmla="*/ 0 w 822527"/>
                <a:gd name="connsiteY8" fmla="*/ 568042 h 812080"/>
                <a:gd name="connsiteX9" fmla="*/ 0 w 822527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753930 w 825062"/>
                <a:gd name="connsiteY5" fmla="*/ 355871 h 812080"/>
                <a:gd name="connsiteX6" fmla="*/ 576000 w 825062"/>
                <a:gd name="connsiteY6" fmla="*/ 568042 h 812080"/>
                <a:gd name="connsiteX7" fmla="*/ 329503 w 825062"/>
                <a:gd name="connsiteY7" fmla="*/ 812080 h 812080"/>
                <a:gd name="connsiteX8" fmla="*/ 244753 w 825062"/>
                <a:gd name="connsiteY8" fmla="*/ 812080 h 812080"/>
                <a:gd name="connsiteX9" fmla="*/ 0 w 825062"/>
                <a:gd name="connsiteY9" fmla="*/ 568042 h 812080"/>
                <a:gd name="connsiteX10" fmla="*/ 0 w 825062"/>
                <a:gd name="connsiteY10" fmla="*/ 0 h 812080"/>
                <a:gd name="connsiteX0" fmla="*/ 0 w 871370"/>
                <a:gd name="connsiteY0" fmla="*/ 0 h 812080"/>
                <a:gd name="connsiteX1" fmla="*/ 576000 w 871370"/>
                <a:gd name="connsiteY1" fmla="*/ 0 h 812080"/>
                <a:gd name="connsiteX2" fmla="*/ 573590 w 871370"/>
                <a:gd name="connsiteY2" fmla="*/ 157751 h 812080"/>
                <a:gd name="connsiteX3" fmla="*/ 822510 w 871370"/>
                <a:gd name="connsiteY3" fmla="*/ 160291 h 812080"/>
                <a:gd name="connsiteX4" fmla="*/ 822510 w 871370"/>
                <a:gd name="connsiteY4" fmla="*/ 272051 h 812080"/>
                <a:gd name="connsiteX5" fmla="*/ 860610 w 871370"/>
                <a:gd name="connsiteY5" fmla="*/ 274591 h 812080"/>
                <a:gd name="connsiteX6" fmla="*/ 576000 w 871370"/>
                <a:gd name="connsiteY6" fmla="*/ 568042 h 812080"/>
                <a:gd name="connsiteX7" fmla="*/ 329503 w 871370"/>
                <a:gd name="connsiteY7" fmla="*/ 812080 h 812080"/>
                <a:gd name="connsiteX8" fmla="*/ 244753 w 871370"/>
                <a:gd name="connsiteY8" fmla="*/ 812080 h 812080"/>
                <a:gd name="connsiteX9" fmla="*/ 0 w 871370"/>
                <a:gd name="connsiteY9" fmla="*/ 568042 h 812080"/>
                <a:gd name="connsiteX10" fmla="*/ 0 w 871370"/>
                <a:gd name="connsiteY10" fmla="*/ 0 h 812080"/>
                <a:gd name="connsiteX0" fmla="*/ 0 w 877940"/>
                <a:gd name="connsiteY0" fmla="*/ 0 h 812080"/>
                <a:gd name="connsiteX1" fmla="*/ 576000 w 877940"/>
                <a:gd name="connsiteY1" fmla="*/ 0 h 812080"/>
                <a:gd name="connsiteX2" fmla="*/ 573590 w 877940"/>
                <a:gd name="connsiteY2" fmla="*/ 157751 h 812080"/>
                <a:gd name="connsiteX3" fmla="*/ 822510 w 877940"/>
                <a:gd name="connsiteY3" fmla="*/ 160291 h 812080"/>
                <a:gd name="connsiteX4" fmla="*/ 822510 w 877940"/>
                <a:gd name="connsiteY4" fmla="*/ 272051 h 812080"/>
                <a:gd name="connsiteX5" fmla="*/ 860610 w 877940"/>
                <a:gd name="connsiteY5" fmla="*/ 274591 h 812080"/>
                <a:gd name="connsiteX6" fmla="*/ 576000 w 877940"/>
                <a:gd name="connsiteY6" fmla="*/ 568042 h 812080"/>
                <a:gd name="connsiteX7" fmla="*/ 329503 w 877940"/>
                <a:gd name="connsiteY7" fmla="*/ 812080 h 812080"/>
                <a:gd name="connsiteX8" fmla="*/ 244753 w 877940"/>
                <a:gd name="connsiteY8" fmla="*/ 812080 h 812080"/>
                <a:gd name="connsiteX9" fmla="*/ 0 w 877940"/>
                <a:gd name="connsiteY9" fmla="*/ 568042 h 812080"/>
                <a:gd name="connsiteX10" fmla="*/ 0 w 87794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7459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459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1997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759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789490 w 858070"/>
                <a:gd name="connsiteY6" fmla="*/ 34571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75777"/>
                <a:gd name="connsiteY0" fmla="*/ 0 h 812080"/>
                <a:gd name="connsiteX1" fmla="*/ 576000 w 875777"/>
                <a:gd name="connsiteY1" fmla="*/ 0 h 812080"/>
                <a:gd name="connsiteX2" fmla="*/ 573590 w 875777"/>
                <a:gd name="connsiteY2" fmla="*/ 157751 h 812080"/>
                <a:gd name="connsiteX3" fmla="*/ 822510 w 875777"/>
                <a:gd name="connsiteY3" fmla="*/ 157751 h 812080"/>
                <a:gd name="connsiteX4" fmla="*/ 825050 w 875777"/>
                <a:gd name="connsiteY4" fmla="*/ 274591 h 812080"/>
                <a:gd name="connsiteX5" fmla="*/ 858070 w 875777"/>
                <a:gd name="connsiteY5" fmla="*/ 274591 h 812080"/>
                <a:gd name="connsiteX6" fmla="*/ 855530 w 875777"/>
                <a:gd name="connsiteY6" fmla="*/ 665751 h 812080"/>
                <a:gd name="connsiteX7" fmla="*/ 576000 w 875777"/>
                <a:gd name="connsiteY7" fmla="*/ 568042 h 812080"/>
                <a:gd name="connsiteX8" fmla="*/ 329503 w 875777"/>
                <a:gd name="connsiteY8" fmla="*/ 812080 h 812080"/>
                <a:gd name="connsiteX9" fmla="*/ 244753 w 875777"/>
                <a:gd name="connsiteY9" fmla="*/ 812080 h 812080"/>
                <a:gd name="connsiteX10" fmla="*/ 0 w 875777"/>
                <a:gd name="connsiteY10" fmla="*/ 568042 h 812080"/>
                <a:gd name="connsiteX11" fmla="*/ 0 w 875777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576000 w 858990"/>
                <a:gd name="connsiteY7" fmla="*/ 568042 h 812080"/>
                <a:gd name="connsiteX8" fmla="*/ 329503 w 858990"/>
                <a:gd name="connsiteY8" fmla="*/ 812080 h 812080"/>
                <a:gd name="connsiteX9" fmla="*/ 244753 w 858990"/>
                <a:gd name="connsiteY9" fmla="*/ 812080 h 812080"/>
                <a:gd name="connsiteX10" fmla="*/ 0 w 858990"/>
                <a:gd name="connsiteY10" fmla="*/ 568042 h 812080"/>
                <a:gd name="connsiteX11" fmla="*/ 0 w 85899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55907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24390 w 858990"/>
                <a:gd name="connsiteY8" fmla="*/ 61241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19970 w 858990"/>
                <a:gd name="connsiteY4" fmla="*/ 25681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19970 w 859016"/>
                <a:gd name="connsiteY4" fmla="*/ 256811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46969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608"/>
                <a:gd name="connsiteY0" fmla="*/ 0 h 812080"/>
                <a:gd name="connsiteX1" fmla="*/ 576000 w 859608"/>
                <a:gd name="connsiteY1" fmla="*/ 0 h 812080"/>
                <a:gd name="connsiteX2" fmla="*/ 573590 w 859608"/>
                <a:gd name="connsiteY2" fmla="*/ 157751 h 812080"/>
                <a:gd name="connsiteX3" fmla="*/ 822510 w 859608"/>
                <a:gd name="connsiteY3" fmla="*/ 157751 h 812080"/>
                <a:gd name="connsiteX4" fmla="*/ 822351 w 859608"/>
                <a:gd name="connsiteY4" fmla="*/ 252049 h 812080"/>
                <a:gd name="connsiteX5" fmla="*/ 858387 w 859608"/>
                <a:gd name="connsiteY5" fmla="*/ 246969 h 812080"/>
                <a:gd name="connsiteX6" fmla="*/ 858070 w 859608"/>
                <a:gd name="connsiteY6" fmla="*/ 670831 h 812080"/>
                <a:gd name="connsiteX7" fmla="*/ 659950 w 859608"/>
                <a:gd name="connsiteY7" fmla="*/ 668291 h 812080"/>
                <a:gd name="connsiteX8" fmla="*/ 654870 w 859608"/>
                <a:gd name="connsiteY8" fmla="*/ 261891 h 812080"/>
                <a:gd name="connsiteX9" fmla="*/ 571050 w 859608"/>
                <a:gd name="connsiteY9" fmla="*/ 264431 h 812080"/>
                <a:gd name="connsiteX10" fmla="*/ 576000 w 859608"/>
                <a:gd name="connsiteY10" fmla="*/ 568042 h 812080"/>
                <a:gd name="connsiteX11" fmla="*/ 329503 w 859608"/>
                <a:gd name="connsiteY11" fmla="*/ 812080 h 812080"/>
                <a:gd name="connsiteX12" fmla="*/ 244753 w 859608"/>
                <a:gd name="connsiteY12" fmla="*/ 812080 h 812080"/>
                <a:gd name="connsiteX13" fmla="*/ 0 w 859608"/>
                <a:gd name="connsiteY13" fmla="*/ 568042 h 812080"/>
                <a:gd name="connsiteX14" fmla="*/ 0 w 859608"/>
                <a:gd name="connsiteY14" fmla="*/ 0 h 812080"/>
                <a:gd name="connsiteX0" fmla="*/ 0 w 859221"/>
                <a:gd name="connsiteY0" fmla="*/ 0 h 812080"/>
                <a:gd name="connsiteX1" fmla="*/ 576000 w 859221"/>
                <a:gd name="connsiteY1" fmla="*/ 0 h 812080"/>
                <a:gd name="connsiteX2" fmla="*/ 573590 w 859221"/>
                <a:gd name="connsiteY2" fmla="*/ 157751 h 812080"/>
                <a:gd name="connsiteX3" fmla="*/ 822510 w 859221"/>
                <a:gd name="connsiteY3" fmla="*/ 157751 h 812080"/>
                <a:gd name="connsiteX4" fmla="*/ 822351 w 859221"/>
                <a:gd name="connsiteY4" fmla="*/ 252049 h 812080"/>
                <a:gd name="connsiteX5" fmla="*/ 856005 w 859221"/>
                <a:gd name="connsiteY5" fmla="*/ 254113 h 812080"/>
                <a:gd name="connsiteX6" fmla="*/ 858070 w 859221"/>
                <a:gd name="connsiteY6" fmla="*/ 670831 h 812080"/>
                <a:gd name="connsiteX7" fmla="*/ 659950 w 859221"/>
                <a:gd name="connsiteY7" fmla="*/ 668291 h 812080"/>
                <a:gd name="connsiteX8" fmla="*/ 654870 w 859221"/>
                <a:gd name="connsiteY8" fmla="*/ 261891 h 812080"/>
                <a:gd name="connsiteX9" fmla="*/ 571050 w 859221"/>
                <a:gd name="connsiteY9" fmla="*/ 264431 h 812080"/>
                <a:gd name="connsiteX10" fmla="*/ 576000 w 859221"/>
                <a:gd name="connsiteY10" fmla="*/ 568042 h 812080"/>
                <a:gd name="connsiteX11" fmla="*/ 329503 w 859221"/>
                <a:gd name="connsiteY11" fmla="*/ 812080 h 812080"/>
                <a:gd name="connsiteX12" fmla="*/ 244753 w 859221"/>
                <a:gd name="connsiteY12" fmla="*/ 812080 h 812080"/>
                <a:gd name="connsiteX13" fmla="*/ 0 w 859221"/>
                <a:gd name="connsiteY13" fmla="*/ 568042 h 812080"/>
                <a:gd name="connsiteX14" fmla="*/ 0 w 859221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19970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1462" h="812080">
                  <a:moveTo>
                    <a:pt x="0" y="0"/>
                  </a:moveTo>
                  <a:lnTo>
                    <a:pt x="576000" y="0"/>
                  </a:lnTo>
                  <a:cubicBezTo>
                    <a:pt x="575197" y="52584"/>
                    <a:pt x="574393" y="105167"/>
                    <a:pt x="573590" y="157751"/>
                  </a:cubicBezTo>
                  <a:lnTo>
                    <a:pt x="822510" y="157751"/>
                  </a:lnTo>
                  <a:cubicBezTo>
                    <a:pt x="822933" y="216171"/>
                    <a:pt x="820256" y="206951"/>
                    <a:pt x="822351" y="252049"/>
                  </a:cubicBezTo>
                  <a:cubicBezTo>
                    <a:pt x="861721" y="246546"/>
                    <a:pt x="835813" y="250819"/>
                    <a:pt x="860768" y="249351"/>
                  </a:cubicBezTo>
                  <a:cubicBezTo>
                    <a:pt x="861984" y="315973"/>
                    <a:pt x="861902" y="581283"/>
                    <a:pt x="858070" y="670831"/>
                  </a:cubicBezTo>
                  <a:cubicBezTo>
                    <a:pt x="761550" y="672524"/>
                    <a:pt x="722202" y="667643"/>
                    <a:pt x="659950" y="668291"/>
                  </a:cubicBezTo>
                  <a:cubicBezTo>
                    <a:pt x="659103" y="554414"/>
                    <a:pt x="658278" y="374325"/>
                    <a:pt x="662014" y="264272"/>
                  </a:cubicBezTo>
                  <a:cubicBezTo>
                    <a:pt x="613331" y="262579"/>
                    <a:pt x="632138" y="261825"/>
                    <a:pt x="575813" y="262050"/>
                  </a:cubicBezTo>
                  <a:cubicBezTo>
                    <a:pt x="577908" y="368955"/>
                    <a:pt x="572549" y="473804"/>
                    <a:pt x="571238" y="568042"/>
                  </a:cubicBezTo>
                  <a:lnTo>
                    <a:pt x="329503" y="812080"/>
                  </a:lnTo>
                  <a:lnTo>
                    <a:pt x="244753" y="812080"/>
                  </a:lnTo>
                  <a:lnTo>
                    <a:pt x="0" y="56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47089" y="2721510"/>
              <a:ext cx="576717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</a:p>
          </p:txBody>
        </p:sp>
        <p:sp>
          <p:nvSpPr>
            <p:cNvPr id="65" name="正方形/長方形 35"/>
            <p:cNvSpPr/>
            <p:nvPr/>
          </p:nvSpPr>
          <p:spPr>
            <a:xfrm>
              <a:off x="1172222" y="2308024"/>
              <a:ext cx="202770" cy="139902"/>
            </a:xfrm>
            <a:custGeom>
              <a:avLst/>
              <a:gdLst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0 w 202770"/>
                <a:gd name="connsiteY3" fmla="*/ 149425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4762 w 202770"/>
                <a:gd name="connsiteY3" fmla="*/ 39888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96984 w 202770"/>
                <a:gd name="connsiteY3" fmla="*/ 89895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7 w 202770"/>
                <a:gd name="connsiteY3" fmla="*/ 47033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80328 w 202770"/>
                <a:gd name="connsiteY3" fmla="*/ 108945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30376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44664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4664"/>
                <a:gd name="connsiteX1" fmla="*/ 202770 w 202770"/>
                <a:gd name="connsiteY1" fmla="*/ 0 h 144664"/>
                <a:gd name="connsiteX2" fmla="*/ 202770 w 202770"/>
                <a:gd name="connsiteY2" fmla="*/ 139900 h 144664"/>
                <a:gd name="connsiteX3" fmla="*/ 161278 w 202770"/>
                <a:gd name="connsiteY3" fmla="*/ 144664 h 144664"/>
                <a:gd name="connsiteX4" fmla="*/ 161277 w 202770"/>
                <a:gd name="connsiteY4" fmla="*/ 47033 h 144664"/>
                <a:gd name="connsiteX5" fmla="*/ 4762 w 202770"/>
                <a:gd name="connsiteY5" fmla="*/ 39888 h 144664"/>
                <a:gd name="connsiteX6" fmla="*/ 0 w 202770"/>
                <a:gd name="connsiteY6" fmla="*/ 0 h 144664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4762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42269 h 139902"/>
                <a:gd name="connsiteX6" fmla="*/ 0 w 202770"/>
                <a:gd name="connsiteY6" fmla="*/ 0 h 13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70" h="139902">
                  <a:moveTo>
                    <a:pt x="0" y="0"/>
                  </a:moveTo>
                  <a:lnTo>
                    <a:pt x="202770" y="0"/>
                  </a:lnTo>
                  <a:lnTo>
                    <a:pt x="202770" y="139900"/>
                  </a:lnTo>
                  <a:lnTo>
                    <a:pt x="161278" y="139902"/>
                  </a:lnTo>
                  <a:cubicBezTo>
                    <a:pt x="161278" y="112121"/>
                    <a:pt x="161277" y="74814"/>
                    <a:pt x="161277" y="47033"/>
                  </a:cubicBezTo>
                  <a:lnTo>
                    <a:pt x="2380" y="42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上矢印 65"/>
            <p:cNvSpPr/>
            <p:nvPr/>
          </p:nvSpPr>
          <p:spPr>
            <a:xfrm>
              <a:off x="2951431" y="2278656"/>
              <a:ext cx="245800" cy="396350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494394" y="2429465"/>
              <a:ext cx="1186668" cy="282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8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 Radiation</a:t>
              </a:r>
              <a:endParaRPr lang="ja-JP" altLang="en-US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 rot="21017359">
              <a:off x="170870" y="1998646"/>
              <a:ext cx="963721" cy="441098"/>
              <a:chOff x="1675591" y="4270293"/>
              <a:chExt cx="963721" cy="441098"/>
            </a:xfrm>
          </p:grpSpPr>
          <p:sp>
            <p:nvSpPr>
              <p:cNvPr id="72" name="爆発 1 71"/>
              <p:cNvSpPr/>
              <p:nvPr/>
            </p:nvSpPr>
            <p:spPr>
              <a:xfrm>
                <a:off x="1755768" y="4270293"/>
                <a:ext cx="838736" cy="441098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1675591" y="4332365"/>
                <a:ext cx="963721" cy="28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8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Overdrying</a:t>
                </a:r>
                <a:endParaRPr kumimoji="1" lang="ja-JP" altLang="en-US" sz="8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円/楕円 68"/>
            <p:cNvSpPr/>
            <p:nvPr/>
          </p:nvSpPr>
          <p:spPr>
            <a:xfrm>
              <a:off x="88667" y="1652529"/>
              <a:ext cx="1752702" cy="1784317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下矢印 69"/>
            <p:cNvSpPr/>
            <p:nvPr/>
          </p:nvSpPr>
          <p:spPr>
            <a:xfrm>
              <a:off x="1116481" y="1991543"/>
              <a:ext cx="296673" cy="25959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279981" y="2163431"/>
              <a:ext cx="547273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</a:t>
              </a:r>
            </a:p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75" name="円形吹き出し 74"/>
          <p:cNvSpPr/>
          <p:nvPr/>
        </p:nvSpPr>
        <p:spPr>
          <a:xfrm>
            <a:off x="1287110" y="1146905"/>
            <a:ext cx="865342" cy="384700"/>
          </a:xfrm>
          <a:prstGeom prst="wedgeEllipseCallout">
            <a:avLst>
              <a:gd name="adj1" fmla="val -39358"/>
              <a:gd name="adj2" fmla="val 78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211868" y="1143923"/>
            <a:ext cx="105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Excessive </a:t>
            </a:r>
          </a:p>
          <a:p>
            <a:pPr algn="ctr"/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ir </a:t>
            </a:r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</a:t>
            </a: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 rate</a:t>
            </a: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0" y="3171060"/>
            <a:ext cx="865776" cy="831600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910939" y="3079029"/>
            <a:ext cx="2951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 wasting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extra heating of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air,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which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irrelevant to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rise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of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by drying heater.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 excessive temperature rise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200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overdry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)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of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caused.</a:t>
            </a:r>
          </a:p>
        </p:txBody>
      </p:sp>
      <p:sp>
        <p:nvSpPr>
          <p:cNvPr id="74" name="円/楕円 73"/>
          <p:cNvSpPr/>
          <p:nvPr/>
        </p:nvSpPr>
        <p:spPr>
          <a:xfrm rot="21054548">
            <a:off x="6853528" y="4522625"/>
            <a:ext cx="810015" cy="3744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 rot="21017359">
            <a:off x="6902397" y="451912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1200"/>
              </a:lnSpc>
            </a:pPr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</a:t>
            </a:r>
            <a:endParaRPr kumimoji="1" lang="ja-JP" altLang="en-US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9" name="円形吹き出し 78"/>
          <p:cNvSpPr/>
          <p:nvPr/>
        </p:nvSpPr>
        <p:spPr>
          <a:xfrm>
            <a:off x="8538650" y="4287559"/>
            <a:ext cx="869472" cy="412807"/>
          </a:xfrm>
          <a:prstGeom prst="wedgeEllipseCallout">
            <a:avLst>
              <a:gd name="adj1" fmla="val -67709"/>
              <a:gd name="adj2" fmla="val 3601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467928" y="4314783"/>
            <a:ext cx="100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air flow rate</a:t>
            </a:r>
          </a:p>
        </p:txBody>
      </p:sp>
    </p:spTree>
    <p:extLst>
      <p:ext uri="{BB962C8B-B14F-4D97-AF65-F5344CB8AC3E}">
        <p14:creationId xmlns:p14="http://schemas.microsoft.com/office/powerpoint/2010/main" val="160631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3198" y="195903"/>
            <a:ext cx="4669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Lower exhaust temperature reduces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conditioning equipment load and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saves energy!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30" y="287934"/>
            <a:ext cx="870438" cy="831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0" y="5903893"/>
            <a:ext cx="335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1: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is for MJ3-10.</a:t>
            </a: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varies depending on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the model, but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bypass circuit can be installed in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dehumidified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air circulation circuit in any model.</a:t>
            </a:r>
          </a:p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2: Heat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radiation from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ooler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the room is only for </a:t>
            </a:r>
            <a:endParaRPr lang="en-US" altLang="ja-JP" sz="8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MJ3-10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75 (air cooled).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   MJ3-100 to 300 (water cooling) exhaust heat to cooling water.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184334" y="4803789"/>
            <a:ext cx="3586353" cy="912241"/>
            <a:chOff x="408855" y="5673584"/>
            <a:chExt cx="3029665" cy="693753"/>
          </a:xfrm>
        </p:grpSpPr>
        <p:sp>
          <p:nvSpPr>
            <p:cNvPr id="9" name="正方形/長方形 8"/>
            <p:cNvSpPr/>
            <p:nvPr/>
          </p:nvSpPr>
          <p:spPr>
            <a:xfrm>
              <a:off x="408855" y="5673584"/>
              <a:ext cx="3029665" cy="693751"/>
            </a:xfrm>
            <a:prstGeom prst="rect">
              <a:avLst/>
            </a:prstGeom>
            <a:solidFill>
              <a:srgbClr val="FF8633"/>
            </a:solidFill>
            <a:ln w="38100">
              <a:solidFill>
                <a:srgbClr val="FF8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altLang="ja-JP" sz="400" dirty="0" smtClean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lang="en-US" altLang="ja-JP" sz="1300" dirty="0">
                  <a:solidFill>
                    <a:schemeClr val="bg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there no problem with the dew point</a:t>
              </a:r>
              <a:r>
                <a:rPr lang="en-US" altLang="ja-JP" sz="1300" dirty="0" smtClean="0">
                  <a:solidFill>
                    <a:schemeClr val="bg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08855" y="5940409"/>
              <a:ext cx="3029665" cy="4269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8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dew point is stable because no </a:t>
              </a:r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change 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 </a:t>
              </a:r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flow rate through </a:t>
              </a:r>
              <a:r>
                <a:rPr lang="en-US" altLang="ja-JP" sz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honeycomb.</a:t>
              </a:r>
              <a:endPara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48" name="直線コネクタ 47"/>
          <p:cNvCxnSpPr/>
          <p:nvPr/>
        </p:nvCxnSpPr>
        <p:spPr>
          <a:xfrm flipH="1">
            <a:off x="3450566" y="253653"/>
            <a:ext cx="1359042" cy="40294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184334" y="4304507"/>
            <a:ext cx="32662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1999" y="251992"/>
            <a:ext cx="4503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a dryer is running at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full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power (max. drying air flow rate)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while a molding machine is stopped,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04906" y="3263695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excess heat was released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from after cooler to outside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the machine.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0" y="3171060"/>
            <a:ext cx="865776" cy="83160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4030747" y="1390650"/>
            <a:ext cx="7921160" cy="5270704"/>
            <a:chOff x="4030747" y="1390650"/>
            <a:chExt cx="7921160" cy="5270704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747" y="2914894"/>
              <a:ext cx="7894289" cy="3549600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884202" y="6029083"/>
              <a:ext cx="1114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  <a:endParaRPr lang="en-US" altLang="ja-JP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311634" y="5474045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Rotor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717983" y="6018956"/>
              <a:ext cx="9813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973252" y="5782862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  <a:endPara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994222" y="4007310"/>
              <a:ext cx="14793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</a:t>
              </a:r>
              <a:r>
                <a:rPr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  <a:endPara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264347" y="3519337"/>
              <a:ext cx="13676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Heater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307800" y="4782497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  <a:endPara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087661" y="3300503"/>
              <a:ext cx="958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  <a:endPara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7136131" y="4368927"/>
              <a:ext cx="1235545" cy="1470966"/>
              <a:chOff x="6700742" y="7609359"/>
              <a:chExt cx="861462" cy="1025605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6700742" y="7609359"/>
                <a:ext cx="576000" cy="214844"/>
              </a:xfrm>
              <a:prstGeom prst="rect">
                <a:avLst/>
              </a:prstGeom>
              <a:solidFill>
                <a:srgbClr val="FF99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正方形/長方形 33"/>
              <p:cNvSpPr/>
              <p:nvPr/>
            </p:nvSpPr>
            <p:spPr>
              <a:xfrm>
                <a:off x="6700742" y="7822884"/>
                <a:ext cx="861462" cy="812080"/>
              </a:xfrm>
              <a:custGeom>
                <a:avLst/>
                <a:gdLst>
                  <a:gd name="connsiteX0" fmla="*/ 0 w 576000"/>
                  <a:gd name="connsiteY0" fmla="*/ 0 h 568042"/>
                  <a:gd name="connsiteX1" fmla="*/ 576000 w 576000"/>
                  <a:gd name="connsiteY1" fmla="*/ 0 h 568042"/>
                  <a:gd name="connsiteX2" fmla="*/ 576000 w 576000"/>
                  <a:gd name="connsiteY2" fmla="*/ 568042 h 568042"/>
                  <a:gd name="connsiteX3" fmla="*/ 0 w 576000"/>
                  <a:gd name="connsiteY3" fmla="*/ 568042 h 568042"/>
                  <a:gd name="connsiteX4" fmla="*/ 0 w 576000"/>
                  <a:gd name="connsiteY4" fmla="*/ 0 h 568042"/>
                  <a:gd name="connsiteX0" fmla="*/ 0 w 576000"/>
                  <a:gd name="connsiteY0" fmla="*/ 0 h 568042"/>
                  <a:gd name="connsiteX1" fmla="*/ 576000 w 576000"/>
                  <a:gd name="connsiteY1" fmla="*/ 0 h 568042"/>
                  <a:gd name="connsiteX2" fmla="*/ 576000 w 576000"/>
                  <a:gd name="connsiteY2" fmla="*/ 568042 h 568042"/>
                  <a:gd name="connsiteX3" fmla="*/ 240292 w 576000"/>
                  <a:gd name="connsiteY3" fmla="*/ 566753 h 568042"/>
                  <a:gd name="connsiteX4" fmla="*/ 0 w 576000"/>
                  <a:gd name="connsiteY4" fmla="*/ 568042 h 568042"/>
                  <a:gd name="connsiteX5" fmla="*/ 0 w 576000"/>
                  <a:gd name="connsiteY5" fmla="*/ 0 h 568042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244753 w 576000"/>
                  <a:gd name="connsiteY3" fmla="*/ 812080 h 812080"/>
                  <a:gd name="connsiteX4" fmla="*/ 0 w 576000"/>
                  <a:gd name="connsiteY4" fmla="*/ 568042 h 812080"/>
                  <a:gd name="connsiteX5" fmla="*/ 0 w 576000"/>
                  <a:gd name="connsiteY5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307200 w 576000"/>
                  <a:gd name="connsiteY3" fmla="*/ 767475 h 812080"/>
                  <a:gd name="connsiteX4" fmla="*/ 244753 w 576000"/>
                  <a:gd name="connsiteY4" fmla="*/ 812080 h 812080"/>
                  <a:gd name="connsiteX5" fmla="*/ 0 w 576000"/>
                  <a:gd name="connsiteY5" fmla="*/ 568042 h 812080"/>
                  <a:gd name="connsiteX6" fmla="*/ 0 w 576000"/>
                  <a:gd name="connsiteY6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329503 w 576000"/>
                  <a:gd name="connsiteY3" fmla="*/ 812080 h 812080"/>
                  <a:gd name="connsiteX4" fmla="*/ 244753 w 576000"/>
                  <a:gd name="connsiteY4" fmla="*/ 812080 h 812080"/>
                  <a:gd name="connsiteX5" fmla="*/ 0 w 576000"/>
                  <a:gd name="connsiteY5" fmla="*/ 568042 h 812080"/>
                  <a:gd name="connsiteX6" fmla="*/ 0 w 576000"/>
                  <a:gd name="connsiteY6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3590 w 576000"/>
                  <a:gd name="connsiteY2" fmla="*/ 157751 h 812080"/>
                  <a:gd name="connsiteX3" fmla="*/ 576000 w 576000"/>
                  <a:gd name="connsiteY3" fmla="*/ 568042 h 812080"/>
                  <a:gd name="connsiteX4" fmla="*/ 329503 w 576000"/>
                  <a:gd name="connsiteY4" fmla="*/ 812080 h 812080"/>
                  <a:gd name="connsiteX5" fmla="*/ 244753 w 576000"/>
                  <a:gd name="connsiteY5" fmla="*/ 812080 h 812080"/>
                  <a:gd name="connsiteX6" fmla="*/ 0 w 576000"/>
                  <a:gd name="connsiteY6" fmla="*/ 568042 h 812080"/>
                  <a:gd name="connsiteX7" fmla="*/ 0 w 576000"/>
                  <a:gd name="connsiteY7" fmla="*/ 0 h 812080"/>
                  <a:gd name="connsiteX0" fmla="*/ 0 w 593560"/>
                  <a:gd name="connsiteY0" fmla="*/ 0 h 812080"/>
                  <a:gd name="connsiteX1" fmla="*/ 576000 w 593560"/>
                  <a:gd name="connsiteY1" fmla="*/ 0 h 812080"/>
                  <a:gd name="connsiteX2" fmla="*/ 573590 w 593560"/>
                  <a:gd name="connsiteY2" fmla="*/ 157751 h 812080"/>
                  <a:gd name="connsiteX3" fmla="*/ 573590 w 593560"/>
                  <a:gd name="connsiteY3" fmla="*/ 162831 h 812080"/>
                  <a:gd name="connsiteX4" fmla="*/ 576000 w 593560"/>
                  <a:gd name="connsiteY4" fmla="*/ 568042 h 812080"/>
                  <a:gd name="connsiteX5" fmla="*/ 329503 w 593560"/>
                  <a:gd name="connsiteY5" fmla="*/ 812080 h 812080"/>
                  <a:gd name="connsiteX6" fmla="*/ 244753 w 593560"/>
                  <a:gd name="connsiteY6" fmla="*/ 812080 h 812080"/>
                  <a:gd name="connsiteX7" fmla="*/ 0 w 593560"/>
                  <a:gd name="connsiteY7" fmla="*/ 568042 h 812080"/>
                  <a:gd name="connsiteX8" fmla="*/ 0 w 59356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7045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7045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6029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6029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39086"/>
                  <a:gd name="connsiteY0" fmla="*/ 0 h 812080"/>
                  <a:gd name="connsiteX1" fmla="*/ 576000 w 839086"/>
                  <a:gd name="connsiteY1" fmla="*/ 0 h 812080"/>
                  <a:gd name="connsiteX2" fmla="*/ 573590 w 839086"/>
                  <a:gd name="connsiteY2" fmla="*/ 157751 h 812080"/>
                  <a:gd name="connsiteX3" fmla="*/ 822510 w 839086"/>
                  <a:gd name="connsiteY3" fmla="*/ 160291 h 812080"/>
                  <a:gd name="connsiteX4" fmla="*/ 789490 w 839086"/>
                  <a:gd name="connsiteY4" fmla="*/ 233951 h 812080"/>
                  <a:gd name="connsiteX5" fmla="*/ 576000 w 839086"/>
                  <a:gd name="connsiteY5" fmla="*/ 568042 h 812080"/>
                  <a:gd name="connsiteX6" fmla="*/ 329503 w 839086"/>
                  <a:gd name="connsiteY6" fmla="*/ 812080 h 812080"/>
                  <a:gd name="connsiteX7" fmla="*/ 244753 w 839086"/>
                  <a:gd name="connsiteY7" fmla="*/ 812080 h 812080"/>
                  <a:gd name="connsiteX8" fmla="*/ 0 w 839086"/>
                  <a:gd name="connsiteY8" fmla="*/ 568042 h 812080"/>
                  <a:gd name="connsiteX9" fmla="*/ 0 w 839086"/>
                  <a:gd name="connsiteY9" fmla="*/ 0 h 812080"/>
                  <a:gd name="connsiteX0" fmla="*/ 0 w 851442"/>
                  <a:gd name="connsiteY0" fmla="*/ 0 h 812080"/>
                  <a:gd name="connsiteX1" fmla="*/ 576000 w 851442"/>
                  <a:gd name="connsiteY1" fmla="*/ 0 h 812080"/>
                  <a:gd name="connsiteX2" fmla="*/ 573590 w 851442"/>
                  <a:gd name="connsiteY2" fmla="*/ 157751 h 812080"/>
                  <a:gd name="connsiteX3" fmla="*/ 822510 w 851442"/>
                  <a:gd name="connsiteY3" fmla="*/ 160291 h 812080"/>
                  <a:gd name="connsiteX4" fmla="*/ 822510 w 851442"/>
                  <a:gd name="connsiteY4" fmla="*/ 272051 h 812080"/>
                  <a:gd name="connsiteX5" fmla="*/ 576000 w 851442"/>
                  <a:gd name="connsiteY5" fmla="*/ 568042 h 812080"/>
                  <a:gd name="connsiteX6" fmla="*/ 329503 w 851442"/>
                  <a:gd name="connsiteY6" fmla="*/ 812080 h 812080"/>
                  <a:gd name="connsiteX7" fmla="*/ 244753 w 851442"/>
                  <a:gd name="connsiteY7" fmla="*/ 812080 h 812080"/>
                  <a:gd name="connsiteX8" fmla="*/ 0 w 851442"/>
                  <a:gd name="connsiteY8" fmla="*/ 568042 h 812080"/>
                  <a:gd name="connsiteX9" fmla="*/ 0 w 851442"/>
                  <a:gd name="connsiteY9" fmla="*/ 0 h 812080"/>
                  <a:gd name="connsiteX0" fmla="*/ 0 w 837022"/>
                  <a:gd name="connsiteY0" fmla="*/ 0 h 812080"/>
                  <a:gd name="connsiteX1" fmla="*/ 576000 w 837022"/>
                  <a:gd name="connsiteY1" fmla="*/ 0 h 812080"/>
                  <a:gd name="connsiteX2" fmla="*/ 573590 w 837022"/>
                  <a:gd name="connsiteY2" fmla="*/ 157751 h 812080"/>
                  <a:gd name="connsiteX3" fmla="*/ 822510 w 837022"/>
                  <a:gd name="connsiteY3" fmla="*/ 160291 h 812080"/>
                  <a:gd name="connsiteX4" fmla="*/ 822510 w 837022"/>
                  <a:gd name="connsiteY4" fmla="*/ 272051 h 812080"/>
                  <a:gd name="connsiteX5" fmla="*/ 576000 w 837022"/>
                  <a:gd name="connsiteY5" fmla="*/ 568042 h 812080"/>
                  <a:gd name="connsiteX6" fmla="*/ 329503 w 837022"/>
                  <a:gd name="connsiteY6" fmla="*/ 812080 h 812080"/>
                  <a:gd name="connsiteX7" fmla="*/ 244753 w 837022"/>
                  <a:gd name="connsiteY7" fmla="*/ 812080 h 812080"/>
                  <a:gd name="connsiteX8" fmla="*/ 0 w 837022"/>
                  <a:gd name="connsiteY8" fmla="*/ 568042 h 812080"/>
                  <a:gd name="connsiteX9" fmla="*/ 0 w 837022"/>
                  <a:gd name="connsiteY9" fmla="*/ 0 h 812080"/>
                  <a:gd name="connsiteX0" fmla="*/ 0 w 822527"/>
                  <a:gd name="connsiteY0" fmla="*/ 0 h 812080"/>
                  <a:gd name="connsiteX1" fmla="*/ 576000 w 822527"/>
                  <a:gd name="connsiteY1" fmla="*/ 0 h 812080"/>
                  <a:gd name="connsiteX2" fmla="*/ 573590 w 822527"/>
                  <a:gd name="connsiteY2" fmla="*/ 157751 h 812080"/>
                  <a:gd name="connsiteX3" fmla="*/ 822510 w 822527"/>
                  <a:gd name="connsiteY3" fmla="*/ 160291 h 812080"/>
                  <a:gd name="connsiteX4" fmla="*/ 822510 w 822527"/>
                  <a:gd name="connsiteY4" fmla="*/ 272051 h 812080"/>
                  <a:gd name="connsiteX5" fmla="*/ 576000 w 822527"/>
                  <a:gd name="connsiteY5" fmla="*/ 568042 h 812080"/>
                  <a:gd name="connsiteX6" fmla="*/ 329503 w 822527"/>
                  <a:gd name="connsiteY6" fmla="*/ 812080 h 812080"/>
                  <a:gd name="connsiteX7" fmla="*/ 244753 w 822527"/>
                  <a:gd name="connsiteY7" fmla="*/ 812080 h 812080"/>
                  <a:gd name="connsiteX8" fmla="*/ 0 w 822527"/>
                  <a:gd name="connsiteY8" fmla="*/ 568042 h 812080"/>
                  <a:gd name="connsiteX9" fmla="*/ 0 w 822527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576000 w 825062"/>
                  <a:gd name="connsiteY5" fmla="*/ 568042 h 812080"/>
                  <a:gd name="connsiteX6" fmla="*/ 329503 w 825062"/>
                  <a:gd name="connsiteY6" fmla="*/ 812080 h 812080"/>
                  <a:gd name="connsiteX7" fmla="*/ 244753 w 825062"/>
                  <a:gd name="connsiteY7" fmla="*/ 812080 h 812080"/>
                  <a:gd name="connsiteX8" fmla="*/ 0 w 825062"/>
                  <a:gd name="connsiteY8" fmla="*/ 568042 h 812080"/>
                  <a:gd name="connsiteX9" fmla="*/ 0 w 825062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576000 w 825062"/>
                  <a:gd name="connsiteY5" fmla="*/ 568042 h 812080"/>
                  <a:gd name="connsiteX6" fmla="*/ 329503 w 825062"/>
                  <a:gd name="connsiteY6" fmla="*/ 812080 h 812080"/>
                  <a:gd name="connsiteX7" fmla="*/ 244753 w 825062"/>
                  <a:gd name="connsiteY7" fmla="*/ 812080 h 812080"/>
                  <a:gd name="connsiteX8" fmla="*/ 0 w 825062"/>
                  <a:gd name="connsiteY8" fmla="*/ 568042 h 812080"/>
                  <a:gd name="connsiteX9" fmla="*/ 0 w 825062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753930 w 825062"/>
                  <a:gd name="connsiteY5" fmla="*/ 355871 h 812080"/>
                  <a:gd name="connsiteX6" fmla="*/ 576000 w 825062"/>
                  <a:gd name="connsiteY6" fmla="*/ 568042 h 812080"/>
                  <a:gd name="connsiteX7" fmla="*/ 329503 w 825062"/>
                  <a:gd name="connsiteY7" fmla="*/ 812080 h 812080"/>
                  <a:gd name="connsiteX8" fmla="*/ 244753 w 825062"/>
                  <a:gd name="connsiteY8" fmla="*/ 812080 h 812080"/>
                  <a:gd name="connsiteX9" fmla="*/ 0 w 825062"/>
                  <a:gd name="connsiteY9" fmla="*/ 568042 h 812080"/>
                  <a:gd name="connsiteX10" fmla="*/ 0 w 825062"/>
                  <a:gd name="connsiteY10" fmla="*/ 0 h 812080"/>
                  <a:gd name="connsiteX0" fmla="*/ 0 w 871370"/>
                  <a:gd name="connsiteY0" fmla="*/ 0 h 812080"/>
                  <a:gd name="connsiteX1" fmla="*/ 576000 w 871370"/>
                  <a:gd name="connsiteY1" fmla="*/ 0 h 812080"/>
                  <a:gd name="connsiteX2" fmla="*/ 573590 w 871370"/>
                  <a:gd name="connsiteY2" fmla="*/ 157751 h 812080"/>
                  <a:gd name="connsiteX3" fmla="*/ 822510 w 871370"/>
                  <a:gd name="connsiteY3" fmla="*/ 160291 h 812080"/>
                  <a:gd name="connsiteX4" fmla="*/ 822510 w 871370"/>
                  <a:gd name="connsiteY4" fmla="*/ 272051 h 812080"/>
                  <a:gd name="connsiteX5" fmla="*/ 860610 w 871370"/>
                  <a:gd name="connsiteY5" fmla="*/ 274591 h 812080"/>
                  <a:gd name="connsiteX6" fmla="*/ 576000 w 871370"/>
                  <a:gd name="connsiteY6" fmla="*/ 568042 h 812080"/>
                  <a:gd name="connsiteX7" fmla="*/ 329503 w 871370"/>
                  <a:gd name="connsiteY7" fmla="*/ 812080 h 812080"/>
                  <a:gd name="connsiteX8" fmla="*/ 244753 w 871370"/>
                  <a:gd name="connsiteY8" fmla="*/ 812080 h 812080"/>
                  <a:gd name="connsiteX9" fmla="*/ 0 w 871370"/>
                  <a:gd name="connsiteY9" fmla="*/ 568042 h 812080"/>
                  <a:gd name="connsiteX10" fmla="*/ 0 w 871370"/>
                  <a:gd name="connsiteY10" fmla="*/ 0 h 812080"/>
                  <a:gd name="connsiteX0" fmla="*/ 0 w 877940"/>
                  <a:gd name="connsiteY0" fmla="*/ 0 h 812080"/>
                  <a:gd name="connsiteX1" fmla="*/ 576000 w 877940"/>
                  <a:gd name="connsiteY1" fmla="*/ 0 h 812080"/>
                  <a:gd name="connsiteX2" fmla="*/ 573590 w 877940"/>
                  <a:gd name="connsiteY2" fmla="*/ 157751 h 812080"/>
                  <a:gd name="connsiteX3" fmla="*/ 822510 w 877940"/>
                  <a:gd name="connsiteY3" fmla="*/ 160291 h 812080"/>
                  <a:gd name="connsiteX4" fmla="*/ 822510 w 877940"/>
                  <a:gd name="connsiteY4" fmla="*/ 272051 h 812080"/>
                  <a:gd name="connsiteX5" fmla="*/ 860610 w 877940"/>
                  <a:gd name="connsiteY5" fmla="*/ 274591 h 812080"/>
                  <a:gd name="connsiteX6" fmla="*/ 576000 w 877940"/>
                  <a:gd name="connsiteY6" fmla="*/ 568042 h 812080"/>
                  <a:gd name="connsiteX7" fmla="*/ 329503 w 877940"/>
                  <a:gd name="connsiteY7" fmla="*/ 812080 h 812080"/>
                  <a:gd name="connsiteX8" fmla="*/ 244753 w 877940"/>
                  <a:gd name="connsiteY8" fmla="*/ 812080 h 812080"/>
                  <a:gd name="connsiteX9" fmla="*/ 0 w 877940"/>
                  <a:gd name="connsiteY9" fmla="*/ 568042 h 812080"/>
                  <a:gd name="connsiteX10" fmla="*/ 0 w 87794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2051 h 812080"/>
                  <a:gd name="connsiteX5" fmla="*/ 860610 w 860610"/>
                  <a:gd name="connsiteY5" fmla="*/ 27459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2051 h 812080"/>
                  <a:gd name="connsiteX5" fmla="*/ 860610 w 860610"/>
                  <a:gd name="connsiteY5" fmla="*/ 26697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4591 h 812080"/>
                  <a:gd name="connsiteX5" fmla="*/ 860610 w 860610"/>
                  <a:gd name="connsiteY5" fmla="*/ 26697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283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1997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6283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759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789490 w 858070"/>
                  <a:gd name="connsiteY6" fmla="*/ 34571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75777"/>
                  <a:gd name="connsiteY0" fmla="*/ 0 h 812080"/>
                  <a:gd name="connsiteX1" fmla="*/ 576000 w 875777"/>
                  <a:gd name="connsiteY1" fmla="*/ 0 h 812080"/>
                  <a:gd name="connsiteX2" fmla="*/ 573590 w 875777"/>
                  <a:gd name="connsiteY2" fmla="*/ 157751 h 812080"/>
                  <a:gd name="connsiteX3" fmla="*/ 822510 w 875777"/>
                  <a:gd name="connsiteY3" fmla="*/ 157751 h 812080"/>
                  <a:gd name="connsiteX4" fmla="*/ 825050 w 875777"/>
                  <a:gd name="connsiteY4" fmla="*/ 274591 h 812080"/>
                  <a:gd name="connsiteX5" fmla="*/ 858070 w 875777"/>
                  <a:gd name="connsiteY5" fmla="*/ 274591 h 812080"/>
                  <a:gd name="connsiteX6" fmla="*/ 855530 w 875777"/>
                  <a:gd name="connsiteY6" fmla="*/ 665751 h 812080"/>
                  <a:gd name="connsiteX7" fmla="*/ 576000 w 875777"/>
                  <a:gd name="connsiteY7" fmla="*/ 568042 h 812080"/>
                  <a:gd name="connsiteX8" fmla="*/ 329503 w 875777"/>
                  <a:gd name="connsiteY8" fmla="*/ 812080 h 812080"/>
                  <a:gd name="connsiteX9" fmla="*/ 244753 w 875777"/>
                  <a:gd name="connsiteY9" fmla="*/ 812080 h 812080"/>
                  <a:gd name="connsiteX10" fmla="*/ 0 w 875777"/>
                  <a:gd name="connsiteY10" fmla="*/ 568042 h 812080"/>
                  <a:gd name="connsiteX11" fmla="*/ 0 w 875777"/>
                  <a:gd name="connsiteY11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855530 w 858070"/>
                  <a:gd name="connsiteY6" fmla="*/ 66575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855530 w 858070"/>
                  <a:gd name="connsiteY6" fmla="*/ 66575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576000 w 858990"/>
                  <a:gd name="connsiteY7" fmla="*/ 568042 h 812080"/>
                  <a:gd name="connsiteX8" fmla="*/ 329503 w 858990"/>
                  <a:gd name="connsiteY8" fmla="*/ 812080 h 812080"/>
                  <a:gd name="connsiteX9" fmla="*/ 244753 w 858990"/>
                  <a:gd name="connsiteY9" fmla="*/ 812080 h 812080"/>
                  <a:gd name="connsiteX10" fmla="*/ 0 w 858990"/>
                  <a:gd name="connsiteY10" fmla="*/ 568042 h 812080"/>
                  <a:gd name="connsiteX11" fmla="*/ 0 w 858990"/>
                  <a:gd name="connsiteY11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55907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24390 w 858990"/>
                  <a:gd name="connsiteY8" fmla="*/ 61241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626930 w 858990"/>
                  <a:gd name="connsiteY9" fmla="*/ 36857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626930 w 858990"/>
                  <a:gd name="connsiteY9" fmla="*/ 36857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19970 w 858990"/>
                  <a:gd name="connsiteY4" fmla="*/ 25681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63150"/>
                  <a:gd name="connsiteY0" fmla="*/ 0 h 812080"/>
                  <a:gd name="connsiteX1" fmla="*/ 576000 w 863150"/>
                  <a:gd name="connsiteY1" fmla="*/ 0 h 812080"/>
                  <a:gd name="connsiteX2" fmla="*/ 573590 w 863150"/>
                  <a:gd name="connsiteY2" fmla="*/ 157751 h 812080"/>
                  <a:gd name="connsiteX3" fmla="*/ 822510 w 863150"/>
                  <a:gd name="connsiteY3" fmla="*/ 157751 h 812080"/>
                  <a:gd name="connsiteX4" fmla="*/ 819970 w 863150"/>
                  <a:gd name="connsiteY4" fmla="*/ 256811 h 812080"/>
                  <a:gd name="connsiteX5" fmla="*/ 863150 w 863150"/>
                  <a:gd name="connsiteY5" fmla="*/ 251731 h 812080"/>
                  <a:gd name="connsiteX6" fmla="*/ 858070 w 863150"/>
                  <a:gd name="connsiteY6" fmla="*/ 670831 h 812080"/>
                  <a:gd name="connsiteX7" fmla="*/ 659950 w 863150"/>
                  <a:gd name="connsiteY7" fmla="*/ 668291 h 812080"/>
                  <a:gd name="connsiteX8" fmla="*/ 654870 w 863150"/>
                  <a:gd name="connsiteY8" fmla="*/ 261891 h 812080"/>
                  <a:gd name="connsiteX9" fmla="*/ 571050 w 863150"/>
                  <a:gd name="connsiteY9" fmla="*/ 264431 h 812080"/>
                  <a:gd name="connsiteX10" fmla="*/ 576000 w 863150"/>
                  <a:gd name="connsiteY10" fmla="*/ 568042 h 812080"/>
                  <a:gd name="connsiteX11" fmla="*/ 329503 w 863150"/>
                  <a:gd name="connsiteY11" fmla="*/ 812080 h 812080"/>
                  <a:gd name="connsiteX12" fmla="*/ 244753 w 863150"/>
                  <a:gd name="connsiteY12" fmla="*/ 812080 h 812080"/>
                  <a:gd name="connsiteX13" fmla="*/ 0 w 863150"/>
                  <a:gd name="connsiteY13" fmla="*/ 568042 h 812080"/>
                  <a:gd name="connsiteX14" fmla="*/ 0 w 863150"/>
                  <a:gd name="connsiteY14" fmla="*/ 0 h 812080"/>
                  <a:gd name="connsiteX0" fmla="*/ 0 w 863150"/>
                  <a:gd name="connsiteY0" fmla="*/ 0 h 812080"/>
                  <a:gd name="connsiteX1" fmla="*/ 576000 w 863150"/>
                  <a:gd name="connsiteY1" fmla="*/ 0 h 812080"/>
                  <a:gd name="connsiteX2" fmla="*/ 573590 w 863150"/>
                  <a:gd name="connsiteY2" fmla="*/ 157751 h 812080"/>
                  <a:gd name="connsiteX3" fmla="*/ 822510 w 863150"/>
                  <a:gd name="connsiteY3" fmla="*/ 157751 h 812080"/>
                  <a:gd name="connsiteX4" fmla="*/ 819970 w 863150"/>
                  <a:gd name="connsiteY4" fmla="*/ 256811 h 812080"/>
                  <a:gd name="connsiteX5" fmla="*/ 863150 w 863150"/>
                  <a:gd name="connsiteY5" fmla="*/ 251731 h 812080"/>
                  <a:gd name="connsiteX6" fmla="*/ 858070 w 863150"/>
                  <a:gd name="connsiteY6" fmla="*/ 670831 h 812080"/>
                  <a:gd name="connsiteX7" fmla="*/ 659950 w 863150"/>
                  <a:gd name="connsiteY7" fmla="*/ 668291 h 812080"/>
                  <a:gd name="connsiteX8" fmla="*/ 654870 w 863150"/>
                  <a:gd name="connsiteY8" fmla="*/ 261891 h 812080"/>
                  <a:gd name="connsiteX9" fmla="*/ 571050 w 863150"/>
                  <a:gd name="connsiteY9" fmla="*/ 264431 h 812080"/>
                  <a:gd name="connsiteX10" fmla="*/ 576000 w 863150"/>
                  <a:gd name="connsiteY10" fmla="*/ 568042 h 812080"/>
                  <a:gd name="connsiteX11" fmla="*/ 329503 w 863150"/>
                  <a:gd name="connsiteY11" fmla="*/ 812080 h 812080"/>
                  <a:gd name="connsiteX12" fmla="*/ 244753 w 863150"/>
                  <a:gd name="connsiteY12" fmla="*/ 812080 h 812080"/>
                  <a:gd name="connsiteX13" fmla="*/ 0 w 863150"/>
                  <a:gd name="connsiteY13" fmla="*/ 568042 h 812080"/>
                  <a:gd name="connsiteX14" fmla="*/ 0 w 863150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19970 w 859016"/>
                  <a:gd name="connsiteY4" fmla="*/ 256811 h 812080"/>
                  <a:gd name="connsiteX5" fmla="*/ 858387 w 859016"/>
                  <a:gd name="connsiteY5" fmla="*/ 256494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22351 w 859016"/>
                  <a:gd name="connsiteY4" fmla="*/ 252049 h 812080"/>
                  <a:gd name="connsiteX5" fmla="*/ 858387 w 859016"/>
                  <a:gd name="connsiteY5" fmla="*/ 256494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22351 w 859016"/>
                  <a:gd name="connsiteY4" fmla="*/ 252049 h 812080"/>
                  <a:gd name="connsiteX5" fmla="*/ 858387 w 859016"/>
                  <a:gd name="connsiteY5" fmla="*/ 246969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608"/>
                  <a:gd name="connsiteY0" fmla="*/ 0 h 812080"/>
                  <a:gd name="connsiteX1" fmla="*/ 576000 w 859608"/>
                  <a:gd name="connsiteY1" fmla="*/ 0 h 812080"/>
                  <a:gd name="connsiteX2" fmla="*/ 573590 w 859608"/>
                  <a:gd name="connsiteY2" fmla="*/ 157751 h 812080"/>
                  <a:gd name="connsiteX3" fmla="*/ 822510 w 859608"/>
                  <a:gd name="connsiteY3" fmla="*/ 157751 h 812080"/>
                  <a:gd name="connsiteX4" fmla="*/ 822351 w 859608"/>
                  <a:gd name="connsiteY4" fmla="*/ 252049 h 812080"/>
                  <a:gd name="connsiteX5" fmla="*/ 858387 w 859608"/>
                  <a:gd name="connsiteY5" fmla="*/ 246969 h 812080"/>
                  <a:gd name="connsiteX6" fmla="*/ 858070 w 859608"/>
                  <a:gd name="connsiteY6" fmla="*/ 670831 h 812080"/>
                  <a:gd name="connsiteX7" fmla="*/ 659950 w 859608"/>
                  <a:gd name="connsiteY7" fmla="*/ 668291 h 812080"/>
                  <a:gd name="connsiteX8" fmla="*/ 654870 w 859608"/>
                  <a:gd name="connsiteY8" fmla="*/ 261891 h 812080"/>
                  <a:gd name="connsiteX9" fmla="*/ 571050 w 859608"/>
                  <a:gd name="connsiteY9" fmla="*/ 264431 h 812080"/>
                  <a:gd name="connsiteX10" fmla="*/ 576000 w 859608"/>
                  <a:gd name="connsiteY10" fmla="*/ 568042 h 812080"/>
                  <a:gd name="connsiteX11" fmla="*/ 329503 w 859608"/>
                  <a:gd name="connsiteY11" fmla="*/ 812080 h 812080"/>
                  <a:gd name="connsiteX12" fmla="*/ 244753 w 859608"/>
                  <a:gd name="connsiteY12" fmla="*/ 812080 h 812080"/>
                  <a:gd name="connsiteX13" fmla="*/ 0 w 859608"/>
                  <a:gd name="connsiteY13" fmla="*/ 568042 h 812080"/>
                  <a:gd name="connsiteX14" fmla="*/ 0 w 859608"/>
                  <a:gd name="connsiteY14" fmla="*/ 0 h 812080"/>
                  <a:gd name="connsiteX0" fmla="*/ 0 w 859221"/>
                  <a:gd name="connsiteY0" fmla="*/ 0 h 812080"/>
                  <a:gd name="connsiteX1" fmla="*/ 576000 w 859221"/>
                  <a:gd name="connsiteY1" fmla="*/ 0 h 812080"/>
                  <a:gd name="connsiteX2" fmla="*/ 573590 w 859221"/>
                  <a:gd name="connsiteY2" fmla="*/ 157751 h 812080"/>
                  <a:gd name="connsiteX3" fmla="*/ 822510 w 859221"/>
                  <a:gd name="connsiteY3" fmla="*/ 157751 h 812080"/>
                  <a:gd name="connsiteX4" fmla="*/ 822351 w 859221"/>
                  <a:gd name="connsiteY4" fmla="*/ 252049 h 812080"/>
                  <a:gd name="connsiteX5" fmla="*/ 856005 w 859221"/>
                  <a:gd name="connsiteY5" fmla="*/ 254113 h 812080"/>
                  <a:gd name="connsiteX6" fmla="*/ 858070 w 859221"/>
                  <a:gd name="connsiteY6" fmla="*/ 670831 h 812080"/>
                  <a:gd name="connsiteX7" fmla="*/ 659950 w 859221"/>
                  <a:gd name="connsiteY7" fmla="*/ 668291 h 812080"/>
                  <a:gd name="connsiteX8" fmla="*/ 654870 w 859221"/>
                  <a:gd name="connsiteY8" fmla="*/ 261891 h 812080"/>
                  <a:gd name="connsiteX9" fmla="*/ 571050 w 859221"/>
                  <a:gd name="connsiteY9" fmla="*/ 264431 h 812080"/>
                  <a:gd name="connsiteX10" fmla="*/ 576000 w 859221"/>
                  <a:gd name="connsiteY10" fmla="*/ 568042 h 812080"/>
                  <a:gd name="connsiteX11" fmla="*/ 329503 w 859221"/>
                  <a:gd name="connsiteY11" fmla="*/ 812080 h 812080"/>
                  <a:gd name="connsiteX12" fmla="*/ 244753 w 859221"/>
                  <a:gd name="connsiteY12" fmla="*/ 812080 h 812080"/>
                  <a:gd name="connsiteX13" fmla="*/ 0 w 859221"/>
                  <a:gd name="connsiteY13" fmla="*/ 568042 h 812080"/>
                  <a:gd name="connsiteX14" fmla="*/ 0 w 859221"/>
                  <a:gd name="connsiteY14" fmla="*/ 0 h 812080"/>
                  <a:gd name="connsiteX0" fmla="*/ 0 w 859549"/>
                  <a:gd name="connsiteY0" fmla="*/ 0 h 812080"/>
                  <a:gd name="connsiteX1" fmla="*/ 576000 w 859549"/>
                  <a:gd name="connsiteY1" fmla="*/ 0 h 812080"/>
                  <a:gd name="connsiteX2" fmla="*/ 573590 w 859549"/>
                  <a:gd name="connsiteY2" fmla="*/ 157751 h 812080"/>
                  <a:gd name="connsiteX3" fmla="*/ 822510 w 859549"/>
                  <a:gd name="connsiteY3" fmla="*/ 157751 h 812080"/>
                  <a:gd name="connsiteX4" fmla="*/ 822351 w 859549"/>
                  <a:gd name="connsiteY4" fmla="*/ 252049 h 812080"/>
                  <a:gd name="connsiteX5" fmla="*/ 856005 w 859549"/>
                  <a:gd name="connsiteY5" fmla="*/ 254113 h 812080"/>
                  <a:gd name="connsiteX6" fmla="*/ 858070 w 859549"/>
                  <a:gd name="connsiteY6" fmla="*/ 670831 h 812080"/>
                  <a:gd name="connsiteX7" fmla="*/ 659950 w 859549"/>
                  <a:gd name="connsiteY7" fmla="*/ 668291 h 812080"/>
                  <a:gd name="connsiteX8" fmla="*/ 654870 w 859549"/>
                  <a:gd name="connsiteY8" fmla="*/ 261891 h 812080"/>
                  <a:gd name="connsiteX9" fmla="*/ 571050 w 859549"/>
                  <a:gd name="connsiteY9" fmla="*/ 264431 h 812080"/>
                  <a:gd name="connsiteX10" fmla="*/ 576000 w 859549"/>
                  <a:gd name="connsiteY10" fmla="*/ 568042 h 812080"/>
                  <a:gd name="connsiteX11" fmla="*/ 329503 w 859549"/>
                  <a:gd name="connsiteY11" fmla="*/ 812080 h 812080"/>
                  <a:gd name="connsiteX12" fmla="*/ 244753 w 859549"/>
                  <a:gd name="connsiteY12" fmla="*/ 812080 h 812080"/>
                  <a:gd name="connsiteX13" fmla="*/ 0 w 859549"/>
                  <a:gd name="connsiteY13" fmla="*/ 568042 h 812080"/>
                  <a:gd name="connsiteX14" fmla="*/ 0 w 859549"/>
                  <a:gd name="connsiteY14" fmla="*/ 0 h 812080"/>
                  <a:gd name="connsiteX0" fmla="*/ 0 w 859549"/>
                  <a:gd name="connsiteY0" fmla="*/ 0 h 812080"/>
                  <a:gd name="connsiteX1" fmla="*/ 576000 w 859549"/>
                  <a:gd name="connsiteY1" fmla="*/ 0 h 812080"/>
                  <a:gd name="connsiteX2" fmla="*/ 573590 w 859549"/>
                  <a:gd name="connsiteY2" fmla="*/ 157751 h 812080"/>
                  <a:gd name="connsiteX3" fmla="*/ 822510 w 859549"/>
                  <a:gd name="connsiteY3" fmla="*/ 157751 h 812080"/>
                  <a:gd name="connsiteX4" fmla="*/ 822351 w 859549"/>
                  <a:gd name="connsiteY4" fmla="*/ 252049 h 812080"/>
                  <a:gd name="connsiteX5" fmla="*/ 856005 w 859549"/>
                  <a:gd name="connsiteY5" fmla="*/ 254113 h 812080"/>
                  <a:gd name="connsiteX6" fmla="*/ 858070 w 859549"/>
                  <a:gd name="connsiteY6" fmla="*/ 670831 h 812080"/>
                  <a:gd name="connsiteX7" fmla="*/ 659950 w 859549"/>
                  <a:gd name="connsiteY7" fmla="*/ 668291 h 812080"/>
                  <a:gd name="connsiteX8" fmla="*/ 654870 w 859549"/>
                  <a:gd name="connsiteY8" fmla="*/ 261891 h 812080"/>
                  <a:gd name="connsiteX9" fmla="*/ 571050 w 859549"/>
                  <a:gd name="connsiteY9" fmla="*/ 264431 h 812080"/>
                  <a:gd name="connsiteX10" fmla="*/ 576000 w 859549"/>
                  <a:gd name="connsiteY10" fmla="*/ 568042 h 812080"/>
                  <a:gd name="connsiteX11" fmla="*/ 329503 w 859549"/>
                  <a:gd name="connsiteY11" fmla="*/ 812080 h 812080"/>
                  <a:gd name="connsiteX12" fmla="*/ 244753 w 859549"/>
                  <a:gd name="connsiteY12" fmla="*/ 812080 h 812080"/>
                  <a:gd name="connsiteX13" fmla="*/ 0 w 859549"/>
                  <a:gd name="connsiteY13" fmla="*/ 568042 h 812080"/>
                  <a:gd name="connsiteX14" fmla="*/ 0 w 859549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19970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5813 w 861462"/>
                  <a:gd name="connsiteY9" fmla="*/ 262050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1462" h="812080">
                    <a:moveTo>
                      <a:pt x="0" y="0"/>
                    </a:moveTo>
                    <a:lnTo>
                      <a:pt x="576000" y="0"/>
                    </a:lnTo>
                    <a:cubicBezTo>
                      <a:pt x="575197" y="52584"/>
                      <a:pt x="574393" y="105167"/>
                      <a:pt x="573590" y="157751"/>
                    </a:cubicBezTo>
                    <a:lnTo>
                      <a:pt x="822510" y="157751"/>
                    </a:lnTo>
                    <a:cubicBezTo>
                      <a:pt x="822933" y="216171"/>
                      <a:pt x="820256" y="206951"/>
                      <a:pt x="822351" y="252049"/>
                    </a:cubicBezTo>
                    <a:cubicBezTo>
                      <a:pt x="861721" y="246546"/>
                      <a:pt x="835813" y="250819"/>
                      <a:pt x="860768" y="249351"/>
                    </a:cubicBezTo>
                    <a:cubicBezTo>
                      <a:pt x="861984" y="315973"/>
                      <a:pt x="861902" y="581283"/>
                      <a:pt x="858070" y="670831"/>
                    </a:cubicBezTo>
                    <a:cubicBezTo>
                      <a:pt x="761550" y="672524"/>
                      <a:pt x="722202" y="667643"/>
                      <a:pt x="659950" y="668291"/>
                    </a:cubicBezTo>
                    <a:cubicBezTo>
                      <a:pt x="659103" y="554414"/>
                      <a:pt x="658278" y="374325"/>
                      <a:pt x="662014" y="264272"/>
                    </a:cubicBezTo>
                    <a:cubicBezTo>
                      <a:pt x="613331" y="262579"/>
                      <a:pt x="632138" y="261825"/>
                      <a:pt x="575813" y="262050"/>
                    </a:cubicBezTo>
                    <a:cubicBezTo>
                      <a:pt x="577908" y="368955"/>
                      <a:pt x="572549" y="473804"/>
                      <a:pt x="571238" y="568042"/>
                    </a:cubicBezTo>
                    <a:lnTo>
                      <a:pt x="329503" y="812080"/>
                    </a:lnTo>
                    <a:lnTo>
                      <a:pt x="244753" y="812080"/>
                    </a:lnTo>
                    <a:lnTo>
                      <a:pt x="0" y="568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6" name="正方形/長方形 35"/>
              <p:cNvSpPr/>
              <p:nvPr/>
            </p:nvSpPr>
            <p:spPr>
              <a:xfrm>
                <a:off x="7359434" y="7936619"/>
                <a:ext cx="202770" cy="139902"/>
              </a:xfrm>
              <a:custGeom>
                <a:avLst/>
                <a:gdLst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0 w 202770"/>
                  <a:gd name="connsiteY3" fmla="*/ 149425 h 149425"/>
                  <a:gd name="connsiteX4" fmla="*/ 0 w 202770"/>
                  <a:gd name="connsiteY4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4762 w 202770"/>
                  <a:gd name="connsiteY3" fmla="*/ 39888 h 149425"/>
                  <a:gd name="connsiteX4" fmla="*/ 0 w 202770"/>
                  <a:gd name="connsiteY4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96984 w 202770"/>
                  <a:gd name="connsiteY3" fmla="*/ 89895 h 149425"/>
                  <a:gd name="connsiteX4" fmla="*/ 4762 w 202770"/>
                  <a:gd name="connsiteY4" fmla="*/ 39888 h 149425"/>
                  <a:gd name="connsiteX5" fmla="*/ 0 w 202770"/>
                  <a:gd name="connsiteY5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7 w 202770"/>
                  <a:gd name="connsiteY3" fmla="*/ 47033 h 149425"/>
                  <a:gd name="connsiteX4" fmla="*/ 4762 w 202770"/>
                  <a:gd name="connsiteY4" fmla="*/ 39888 h 149425"/>
                  <a:gd name="connsiteX5" fmla="*/ 0 w 202770"/>
                  <a:gd name="connsiteY5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80328 w 202770"/>
                  <a:gd name="connsiteY3" fmla="*/ 108945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8 w 202770"/>
                  <a:gd name="connsiteY3" fmla="*/ 130376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8 w 202770"/>
                  <a:gd name="connsiteY3" fmla="*/ 144664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4664"/>
                  <a:gd name="connsiteX1" fmla="*/ 202770 w 202770"/>
                  <a:gd name="connsiteY1" fmla="*/ 0 h 144664"/>
                  <a:gd name="connsiteX2" fmla="*/ 202770 w 202770"/>
                  <a:gd name="connsiteY2" fmla="*/ 139900 h 144664"/>
                  <a:gd name="connsiteX3" fmla="*/ 161278 w 202770"/>
                  <a:gd name="connsiteY3" fmla="*/ 144664 h 144664"/>
                  <a:gd name="connsiteX4" fmla="*/ 161277 w 202770"/>
                  <a:gd name="connsiteY4" fmla="*/ 47033 h 144664"/>
                  <a:gd name="connsiteX5" fmla="*/ 4762 w 202770"/>
                  <a:gd name="connsiteY5" fmla="*/ 39888 h 144664"/>
                  <a:gd name="connsiteX6" fmla="*/ 0 w 202770"/>
                  <a:gd name="connsiteY6" fmla="*/ 0 h 144664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4762 w 202770"/>
                  <a:gd name="connsiteY5" fmla="*/ 39888 h 139902"/>
                  <a:gd name="connsiteX6" fmla="*/ 0 w 202770"/>
                  <a:gd name="connsiteY6" fmla="*/ 0 h 139902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2380 w 202770"/>
                  <a:gd name="connsiteY5" fmla="*/ 39888 h 139902"/>
                  <a:gd name="connsiteX6" fmla="*/ 0 w 202770"/>
                  <a:gd name="connsiteY6" fmla="*/ 0 h 139902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2380 w 202770"/>
                  <a:gd name="connsiteY5" fmla="*/ 42269 h 139902"/>
                  <a:gd name="connsiteX6" fmla="*/ 0 w 202770"/>
                  <a:gd name="connsiteY6" fmla="*/ 0 h 13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770" h="139902">
                    <a:moveTo>
                      <a:pt x="0" y="0"/>
                    </a:moveTo>
                    <a:lnTo>
                      <a:pt x="202770" y="0"/>
                    </a:lnTo>
                    <a:lnTo>
                      <a:pt x="202770" y="139900"/>
                    </a:lnTo>
                    <a:lnTo>
                      <a:pt x="161278" y="139902"/>
                    </a:lnTo>
                    <a:cubicBezTo>
                      <a:pt x="161278" y="112121"/>
                      <a:pt x="161277" y="74814"/>
                      <a:pt x="161277" y="47033"/>
                    </a:cubicBezTo>
                    <a:lnTo>
                      <a:pt x="2380" y="42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6676207" y="5534378"/>
              <a:ext cx="6030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7800464" y="3375679"/>
              <a:ext cx="3856000" cy="2195237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0338" h="1526381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00338" y="1493044"/>
                  </a:lnTo>
                  <a:lnTo>
                    <a:pt x="2690813" y="1512094"/>
                  </a:lnTo>
                  <a:lnTo>
                    <a:pt x="2674145" y="1526381"/>
                  </a:lnTo>
                  <a:lnTo>
                    <a:pt x="2447926" y="152400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上矢印 27"/>
            <p:cNvSpPr/>
            <p:nvPr/>
          </p:nvSpPr>
          <p:spPr>
            <a:xfrm>
              <a:off x="10695865" y="4950944"/>
              <a:ext cx="245800" cy="396350"/>
            </a:xfrm>
            <a:prstGeom prst="upArrow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205865" y="510175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 Radiation</a:t>
              </a:r>
              <a:endParaRPr kumimoji="1" lang="ja-JP" altLang="en-US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>
              <a:off x="7993477" y="4381903"/>
              <a:ext cx="475814" cy="417518"/>
            </a:xfrm>
            <a:prstGeom prst="downArrow">
              <a:avLst>
                <a:gd name="adj1" fmla="val 46408"/>
                <a:gd name="adj2" fmla="val 31579"/>
              </a:avLst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3" name="下矢印 32"/>
            <p:cNvSpPr/>
            <p:nvPr/>
          </p:nvSpPr>
          <p:spPr>
            <a:xfrm>
              <a:off x="8094749" y="4381219"/>
              <a:ext cx="264473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下矢印 33"/>
            <p:cNvSpPr/>
            <p:nvPr/>
          </p:nvSpPr>
          <p:spPr>
            <a:xfrm rot="10800000">
              <a:off x="8199541" y="3391473"/>
              <a:ext cx="60745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5" name="下矢印 34"/>
            <p:cNvSpPr/>
            <p:nvPr/>
          </p:nvSpPr>
          <p:spPr>
            <a:xfrm rot="10800000">
              <a:off x="8199541" y="3948077"/>
              <a:ext cx="60745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193171" y="3678903"/>
              <a:ext cx="1063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711788" y="4008818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Sensor</a:t>
              </a:r>
            </a:p>
          </p:txBody>
        </p:sp>
        <p:sp>
          <p:nvSpPr>
            <p:cNvPr id="13" name="角丸四角形吹き出し 12"/>
            <p:cNvSpPr/>
            <p:nvPr/>
          </p:nvSpPr>
          <p:spPr>
            <a:xfrm>
              <a:off x="7505153" y="1390650"/>
              <a:ext cx="4419884" cy="1321435"/>
            </a:xfrm>
            <a:prstGeom prst="wedgeRoundRectCallout">
              <a:avLst>
                <a:gd name="adj1" fmla="val -31124"/>
                <a:gd name="adj2" fmla="val 123235"/>
                <a:gd name="adj3" fmla="val 16667"/>
              </a:avLst>
            </a:prstGeom>
            <a:solidFill>
              <a:srgbClr val="FFDDFF">
                <a:alpha val="40000"/>
              </a:srgbClr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exhaust temperature of the drying hopper becomes higher than the set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temperature, a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part of the circulating drying air is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bypassed, then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amount of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flow rate </a:t>
              </a:r>
              <a:r>
                <a:rPr lang="en-US" altLang="ja-JP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supplied to the drying hopper is </a:t>
              </a:r>
              <a:r>
                <a:rPr lang="en-US" altLang="ja-JP" sz="14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reduced.</a:t>
              </a:r>
              <a:endParaRPr lang="ja-JP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466347" y="6136804"/>
              <a:ext cx="11496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738113" y="6415133"/>
              <a:ext cx="1213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178994" y="4782497"/>
              <a:ext cx="1278761" cy="1416678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形吹き出し 38"/>
            <p:cNvSpPr/>
            <p:nvPr/>
          </p:nvSpPr>
          <p:spPr>
            <a:xfrm>
              <a:off x="10883945" y="4549344"/>
              <a:ext cx="596932" cy="300668"/>
            </a:xfrm>
            <a:prstGeom prst="wedgeEllipseCallout">
              <a:avLst>
                <a:gd name="adj1" fmla="val -41836"/>
                <a:gd name="adj2" fmla="val 106624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0840644" y="4564684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Proper</a:t>
              </a: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82931" y="920779"/>
            <a:ext cx="2915093" cy="1945509"/>
            <a:chOff x="147089" y="1061031"/>
            <a:chExt cx="3824846" cy="2552667"/>
          </a:xfrm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89" y="1061031"/>
              <a:ext cx="3453045" cy="2377779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981401" y="3021414"/>
              <a:ext cx="700811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Valve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310768" y="2684398"/>
              <a:ext cx="812285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Rotor</a:t>
              </a:r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―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978613" y="1335137"/>
              <a:ext cx="1186668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Heater</a:t>
              </a: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234569" y="1716802"/>
              <a:ext cx="881693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135787" y="2970211"/>
              <a:ext cx="782839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228353" y="3103308"/>
              <a:ext cx="875383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909361" y="3371401"/>
              <a:ext cx="1062574" cy="24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969168" y="1293019"/>
              <a:ext cx="2700338" cy="1526381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0338" h="1526381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00338" y="1493044"/>
                  </a:lnTo>
                  <a:lnTo>
                    <a:pt x="2690813" y="1512094"/>
                  </a:lnTo>
                  <a:lnTo>
                    <a:pt x="2674145" y="1526381"/>
                  </a:lnTo>
                  <a:lnTo>
                    <a:pt x="2447926" y="1524000"/>
                  </a:lnTo>
                </a:path>
              </a:pathLst>
            </a:cu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13530" y="1980764"/>
              <a:ext cx="576000" cy="214844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正方形/長方形 33"/>
            <p:cNvSpPr/>
            <p:nvPr/>
          </p:nvSpPr>
          <p:spPr>
            <a:xfrm>
              <a:off x="513530" y="2194289"/>
              <a:ext cx="861462" cy="812080"/>
            </a:xfrm>
            <a:custGeom>
              <a:avLst/>
              <a:gdLst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0 w 576000"/>
                <a:gd name="connsiteY3" fmla="*/ 568042 h 568042"/>
                <a:gd name="connsiteX4" fmla="*/ 0 w 576000"/>
                <a:gd name="connsiteY4" fmla="*/ 0 h 568042"/>
                <a:gd name="connsiteX0" fmla="*/ 0 w 576000"/>
                <a:gd name="connsiteY0" fmla="*/ 0 h 568042"/>
                <a:gd name="connsiteX1" fmla="*/ 576000 w 576000"/>
                <a:gd name="connsiteY1" fmla="*/ 0 h 568042"/>
                <a:gd name="connsiteX2" fmla="*/ 576000 w 576000"/>
                <a:gd name="connsiteY2" fmla="*/ 568042 h 568042"/>
                <a:gd name="connsiteX3" fmla="*/ 240292 w 576000"/>
                <a:gd name="connsiteY3" fmla="*/ 566753 h 568042"/>
                <a:gd name="connsiteX4" fmla="*/ 0 w 576000"/>
                <a:gd name="connsiteY4" fmla="*/ 568042 h 568042"/>
                <a:gd name="connsiteX5" fmla="*/ 0 w 576000"/>
                <a:gd name="connsiteY5" fmla="*/ 0 h 568042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244753 w 576000"/>
                <a:gd name="connsiteY3" fmla="*/ 812080 h 812080"/>
                <a:gd name="connsiteX4" fmla="*/ 0 w 576000"/>
                <a:gd name="connsiteY4" fmla="*/ 568042 h 812080"/>
                <a:gd name="connsiteX5" fmla="*/ 0 w 576000"/>
                <a:gd name="connsiteY5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07200 w 576000"/>
                <a:gd name="connsiteY3" fmla="*/ 767475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6000 w 576000"/>
                <a:gd name="connsiteY2" fmla="*/ 568042 h 812080"/>
                <a:gd name="connsiteX3" fmla="*/ 329503 w 576000"/>
                <a:gd name="connsiteY3" fmla="*/ 812080 h 812080"/>
                <a:gd name="connsiteX4" fmla="*/ 244753 w 576000"/>
                <a:gd name="connsiteY4" fmla="*/ 812080 h 812080"/>
                <a:gd name="connsiteX5" fmla="*/ 0 w 576000"/>
                <a:gd name="connsiteY5" fmla="*/ 568042 h 812080"/>
                <a:gd name="connsiteX6" fmla="*/ 0 w 576000"/>
                <a:gd name="connsiteY6" fmla="*/ 0 h 812080"/>
                <a:gd name="connsiteX0" fmla="*/ 0 w 576000"/>
                <a:gd name="connsiteY0" fmla="*/ 0 h 812080"/>
                <a:gd name="connsiteX1" fmla="*/ 576000 w 576000"/>
                <a:gd name="connsiteY1" fmla="*/ 0 h 812080"/>
                <a:gd name="connsiteX2" fmla="*/ 573590 w 576000"/>
                <a:gd name="connsiteY2" fmla="*/ 157751 h 812080"/>
                <a:gd name="connsiteX3" fmla="*/ 576000 w 576000"/>
                <a:gd name="connsiteY3" fmla="*/ 568042 h 812080"/>
                <a:gd name="connsiteX4" fmla="*/ 329503 w 576000"/>
                <a:gd name="connsiteY4" fmla="*/ 812080 h 812080"/>
                <a:gd name="connsiteX5" fmla="*/ 244753 w 576000"/>
                <a:gd name="connsiteY5" fmla="*/ 812080 h 812080"/>
                <a:gd name="connsiteX6" fmla="*/ 0 w 576000"/>
                <a:gd name="connsiteY6" fmla="*/ 568042 h 812080"/>
                <a:gd name="connsiteX7" fmla="*/ 0 w 576000"/>
                <a:gd name="connsiteY7" fmla="*/ 0 h 812080"/>
                <a:gd name="connsiteX0" fmla="*/ 0 w 593560"/>
                <a:gd name="connsiteY0" fmla="*/ 0 h 812080"/>
                <a:gd name="connsiteX1" fmla="*/ 576000 w 593560"/>
                <a:gd name="connsiteY1" fmla="*/ 0 h 812080"/>
                <a:gd name="connsiteX2" fmla="*/ 573590 w 593560"/>
                <a:gd name="connsiteY2" fmla="*/ 157751 h 812080"/>
                <a:gd name="connsiteX3" fmla="*/ 573590 w 593560"/>
                <a:gd name="connsiteY3" fmla="*/ 162831 h 812080"/>
                <a:gd name="connsiteX4" fmla="*/ 576000 w 593560"/>
                <a:gd name="connsiteY4" fmla="*/ 568042 h 812080"/>
                <a:gd name="connsiteX5" fmla="*/ 329503 w 593560"/>
                <a:gd name="connsiteY5" fmla="*/ 812080 h 812080"/>
                <a:gd name="connsiteX6" fmla="*/ 244753 w 593560"/>
                <a:gd name="connsiteY6" fmla="*/ 812080 h 812080"/>
                <a:gd name="connsiteX7" fmla="*/ 0 w 593560"/>
                <a:gd name="connsiteY7" fmla="*/ 568042 h 812080"/>
                <a:gd name="connsiteX8" fmla="*/ 0 w 59356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7045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22510"/>
                <a:gd name="connsiteY0" fmla="*/ 0 h 812080"/>
                <a:gd name="connsiteX1" fmla="*/ 576000 w 822510"/>
                <a:gd name="connsiteY1" fmla="*/ 0 h 812080"/>
                <a:gd name="connsiteX2" fmla="*/ 573590 w 822510"/>
                <a:gd name="connsiteY2" fmla="*/ 157751 h 812080"/>
                <a:gd name="connsiteX3" fmla="*/ 822510 w 822510"/>
                <a:gd name="connsiteY3" fmla="*/ 160291 h 812080"/>
                <a:gd name="connsiteX4" fmla="*/ 576000 w 822510"/>
                <a:gd name="connsiteY4" fmla="*/ 568042 h 812080"/>
                <a:gd name="connsiteX5" fmla="*/ 329503 w 822510"/>
                <a:gd name="connsiteY5" fmla="*/ 812080 h 812080"/>
                <a:gd name="connsiteX6" fmla="*/ 244753 w 822510"/>
                <a:gd name="connsiteY6" fmla="*/ 812080 h 812080"/>
                <a:gd name="connsiteX7" fmla="*/ 0 w 822510"/>
                <a:gd name="connsiteY7" fmla="*/ 568042 h 812080"/>
                <a:gd name="connsiteX8" fmla="*/ 0 w 822510"/>
                <a:gd name="connsiteY8" fmla="*/ 0 h 812080"/>
                <a:gd name="connsiteX0" fmla="*/ 0 w 839086"/>
                <a:gd name="connsiteY0" fmla="*/ 0 h 812080"/>
                <a:gd name="connsiteX1" fmla="*/ 576000 w 839086"/>
                <a:gd name="connsiteY1" fmla="*/ 0 h 812080"/>
                <a:gd name="connsiteX2" fmla="*/ 573590 w 839086"/>
                <a:gd name="connsiteY2" fmla="*/ 157751 h 812080"/>
                <a:gd name="connsiteX3" fmla="*/ 822510 w 839086"/>
                <a:gd name="connsiteY3" fmla="*/ 160291 h 812080"/>
                <a:gd name="connsiteX4" fmla="*/ 789490 w 839086"/>
                <a:gd name="connsiteY4" fmla="*/ 233951 h 812080"/>
                <a:gd name="connsiteX5" fmla="*/ 576000 w 839086"/>
                <a:gd name="connsiteY5" fmla="*/ 568042 h 812080"/>
                <a:gd name="connsiteX6" fmla="*/ 329503 w 839086"/>
                <a:gd name="connsiteY6" fmla="*/ 812080 h 812080"/>
                <a:gd name="connsiteX7" fmla="*/ 244753 w 839086"/>
                <a:gd name="connsiteY7" fmla="*/ 812080 h 812080"/>
                <a:gd name="connsiteX8" fmla="*/ 0 w 839086"/>
                <a:gd name="connsiteY8" fmla="*/ 568042 h 812080"/>
                <a:gd name="connsiteX9" fmla="*/ 0 w 839086"/>
                <a:gd name="connsiteY9" fmla="*/ 0 h 812080"/>
                <a:gd name="connsiteX0" fmla="*/ 0 w 851442"/>
                <a:gd name="connsiteY0" fmla="*/ 0 h 812080"/>
                <a:gd name="connsiteX1" fmla="*/ 576000 w 851442"/>
                <a:gd name="connsiteY1" fmla="*/ 0 h 812080"/>
                <a:gd name="connsiteX2" fmla="*/ 573590 w 851442"/>
                <a:gd name="connsiteY2" fmla="*/ 157751 h 812080"/>
                <a:gd name="connsiteX3" fmla="*/ 822510 w 851442"/>
                <a:gd name="connsiteY3" fmla="*/ 160291 h 812080"/>
                <a:gd name="connsiteX4" fmla="*/ 822510 w 851442"/>
                <a:gd name="connsiteY4" fmla="*/ 272051 h 812080"/>
                <a:gd name="connsiteX5" fmla="*/ 576000 w 851442"/>
                <a:gd name="connsiteY5" fmla="*/ 568042 h 812080"/>
                <a:gd name="connsiteX6" fmla="*/ 329503 w 851442"/>
                <a:gd name="connsiteY6" fmla="*/ 812080 h 812080"/>
                <a:gd name="connsiteX7" fmla="*/ 244753 w 851442"/>
                <a:gd name="connsiteY7" fmla="*/ 812080 h 812080"/>
                <a:gd name="connsiteX8" fmla="*/ 0 w 851442"/>
                <a:gd name="connsiteY8" fmla="*/ 568042 h 812080"/>
                <a:gd name="connsiteX9" fmla="*/ 0 w 851442"/>
                <a:gd name="connsiteY9" fmla="*/ 0 h 812080"/>
                <a:gd name="connsiteX0" fmla="*/ 0 w 837022"/>
                <a:gd name="connsiteY0" fmla="*/ 0 h 812080"/>
                <a:gd name="connsiteX1" fmla="*/ 576000 w 837022"/>
                <a:gd name="connsiteY1" fmla="*/ 0 h 812080"/>
                <a:gd name="connsiteX2" fmla="*/ 573590 w 837022"/>
                <a:gd name="connsiteY2" fmla="*/ 157751 h 812080"/>
                <a:gd name="connsiteX3" fmla="*/ 822510 w 837022"/>
                <a:gd name="connsiteY3" fmla="*/ 160291 h 812080"/>
                <a:gd name="connsiteX4" fmla="*/ 822510 w 837022"/>
                <a:gd name="connsiteY4" fmla="*/ 272051 h 812080"/>
                <a:gd name="connsiteX5" fmla="*/ 576000 w 837022"/>
                <a:gd name="connsiteY5" fmla="*/ 568042 h 812080"/>
                <a:gd name="connsiteX6" fmla="*/ 329503 w 837022"/>
                <a:gd name="connsiteY6" fmla="*/ 812080 h 812080"/>
                <a:gd name="connsiteX7" fmla="*/ 244753 w 837022"/>
                <a:gd name="connsiteY7" fmla="*/ 812080 h 812080"/>
                <a:gd name="connsiteX8" fmla="*/ 0 w 837022"/>
                <a:gd name="connsiteY8" fmla="*/ 568042 h 812080"/>
                <a:gd name="connsiteX9" fmla="*/ 0 w 837022"/>
                <a:gd name="connsiteY9" fmla="*/ 0 h 812080"/>
                <a:gd name="connsiteX0" fmla="*/ 0 w 822527"/>
                <a:gd name="connsiteY0" fmla="*/ 0 h 812080"/>
                <a:gd name="connsiteX1" fmla="*/ 576000 w 822527"/>
                <a:gd name="connsiteY1" fmla="*/ 0 h 812080"/>
                <a:gd name="connsiteX2" fmla="*/ 573590 w 822527"/>
                <a:gd name="connsiteY2" fmla="*/ 157751 h 812080"/>
                <a:gd name="connsiteX3" fmla="*/ 822510 w 822527"/>
                <a:gd name="connsiteY3" fmla="*/ 160291 h 812080"/>
                <a:gd name="connsiteX4" fmla="*/ 822510 w 822527"/>
                <a:gd name="connsiteY4" fmla="*/ 272051 h 812080"/>
                <a:gd name="connsiteX5" fmla="*/ 576000 w 822527"/>
                <a:gd name="connsiteY5" fmla="*/ 568042 h 812080"/>
                <a:gd name="connsiteX6" fmla="*/ 329503 w 822527"/>
                <a:gd name="connsiteY6" fmla="*/ 812080 h 812080"/>
                <a:gd name="connsiteX7" fmla="*/ 244753 w 822527"/>
                <a:gd name="connsiteY7" fmla="*/ 812080 h 812080"/>
                <a:gd name="connsiteX8" fmla="*/ 0 w 822527"/>
                <a:gd name="connsiteY8" fmla="*/ 568042 h 812080"/>
                <a:gd name="connsiteX9" fmla="*/ 0 w 822527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576000 w 825062"/>
                <a:gd name="connsiteY5" fmla="*/ 568042 h 812080"/>
                <a:gd name="connsiteX6" fmla="*/ 329503 w 825062"/>
                <a:gd name="connsiteY6" fmla="*/ 812080 h 812080"/>
                <a:gd name="connsiteX7" fmla="*/ 244753 w 825062"/>
                <a:gd name="connsiteY7" fmla="*/ 812080 h 812080"/>
                <a:gd name="connsiteX8" fmla="*/ 0 w 825062"/>
                <a:gd name="connsiteY8" fmla="*/ 568042 h 812080"/>
                <a:gd name="connsiteX9" fmla="*/ 0 w 825062"/>
                <a:gd name="connsiteY9" fmla="*/ 0 h 812080"/>
                <a:gd name="connsiteX0" fmla="*/ 0 w 825062"/>
                <a:gd name="connsiteY0" fmla="*/ 0 h 812080"/>
                <a:gd name="connsiteX1" fmla="*/ 576000 w 825062"/>
                <a:gd name="connsiteY1" fmla="*/ 0 h 812080"/>
                <a:gd name="connsiteX2" fmla="*/ 573590 w 825062"/>
                <a:gd name="connsiteY2" fmla="*/ 157751 h 812080"/>
                <a:gd name="connsiteX3" fmla="*/ 822510 w 825062"/>
                <a:gd name="connsiteY3" fmla="*/ 160291 h 812080"/>
                <a:gd name="connsiteX4" fmla="*/ 822510 w 825062"/>
                <a:gd name="connsiteY4" fmla="*/ 272051 h 812080"/>
                <a:gd name="connsiteX5" fmla="*/ 753930 w 825062"/>
                <a:gd name="connsiteY5" fmla="*/ 355871 h 812080"/>
                <a:gd name="connsiteX6" fmla="*/ 576000 w 825062"/>
                <a:gd name="connsiteY6" fmla="*/ 568042 h 812080"/>
                <a:gd name="connsiteX7" fmla="*/ 329503 w 825062"/>
                <a:gd name="connsiteY7" fmla="*/ 812080 h 812080"/>
                <a:gd name="connsiteX8" fmla="*/ 244753 w 825062"/>
                <a:gd name="connsiteY8" fmla="*/ 812080 h 812080"/>
                <a:gd name="connsiteX9" fmla="*/ 0 w 825062"/>
                <a:gd name="connsiteY9" fmla="*/ 568042 h 812080"/>
                <a:gd name="connsiteX10" fmla="*/ 0 w 825062"/>
                <a:gd name="connsiteY10" fmla="*/ 0 h 812080"/>
                <a:gd name="connsiteX0" fmla="*/ 0 w 871370"/>
                <a:gd name="connsiteY0" fmla="*/ 0 h 812080"/>
                <a:gd name="connsiteX1" fmla="*/ 576000 w 871370"/>
                <a:gd name="connsiteY1" fmla="*/ 0 h 812080"/>
                <a:gd name="connsiteX2" fmla="*/ 573590 w 871370"/>
                <a:gd name="connsiteY2" fmla="*/ 157751 h 812080"/>
                <a:gd name="connsiteX3" fmla="*/ 822510 w 871370"/>
                <a:gd name="connsiteY3" fmla="*/ 160291 h 812080"/>
                <a:gd name="connsiteX4" fmla="*/ 822510 w 871370"/>
                <a:gd name="connsiteY4" fmla="*/ 272051 h 812080"/>
                <a:gd name="connsiteX5" fmla="*/ 860610 w 871370"/>
                <a:gd name="connsiteY5" fmla="*/ 274591 h 812080"/>
                <a:gd name="connsiteX6" fmla="*/ 576000 w 871370"/>
                <a:gd name="connsiteY6" fmla="*/ 568042 h 812080"/>
                <a:gd name="connsiteX7" fmla="*/ 329503 w 871370"/>
                <a:gd name="connsiteY7" fmla="*/ 812080 h 812080"/>
                <a:gd name="connsiteX8" fmla="*/ 244753 w 871370"/>
                <a:gd name="connsiteY8" fmla="*/ 812080 h 812080"/>
                <a:gd name="connsiteX9" fmla="*/ 0 w 871370"/>
                <a:gd name="connsiteY9" fmla="*/ 568042 h 812080"/>
                <a:gd name="connsiteX10" fmla="*/ 0 w 871370"/>
                <a:gd name="connsiteY10" fmla="*/ 0 h 812080"/>
                <a:gd name="connsiteX0" fmla="*/ 0 w 877940"/>
                <a:gd name="connsiteY0" fmla="*/ 0 h 812080"/>
                <a:gd name="connsiteX1" fmla="*/ 576000 w 877940"/>
                <a:gd name="connsiteY1" fmla="*/ 0 h 812080"/>
                <a:gd name="connsiteX2" fmla="*/ 573590 w 877940"/>
                <a:gd name="connsiteY2" fmla="*/ 157751 h 812080"/>
                <a:gd name="connsiteX3" fmla="*/ 822510 w 877940"/>
                <a:gd name="connsiteY3" fmla="*/ 160291 h 812080"/>
                <a:gd name="connsiteX4" fmla="*/ 822510 w 877940"/>
                <a:gd name="connsiteY4" fmla="*/ 272051 h 812080"/>
                <a:gd name="connsiteX5" fmla="*/ 860610 w 877940"/>
                <a:gd name="connsiteY5" fmla="*/ 274591 h 812080"/>
                <a:gd name="connsiteX6" fmla="*/ 576000 w 877940"/>
                <a:gd name="connsiteY6" fmla="*/ 568042 h 812080"/>
                <a:gd name="connsiteX7" fmla="*/ 329503 w 877940"/>
                <a:gd name="connsiteY7" fmla="*/ 812080 h 812080"/>
                <a:gd name="connsiteX8" fmla="*/ 244753 w 877940"/>
                <a:gd name="connsiteY8" fmla="*/ 812080 h 812080"/>
                <a:gd name="connsiteX9" fmla="*/ 0 w 877940"/>
                <a:gd name="connsiteY9" fmla="*/ 568042 h 812080"/>
                <a:gd name="connsiteX10" fmla="*/ 0 w 87794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7459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205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60610"/>
                <a:gd name="connsiteY0" fmla="*/ 0 h 812080"/>
                <a:gd name="connsiteX1" fmla="*/ 576000 w 860610"/>
                <a:gd name="connsiteY1" fmla="*/ 0 h 812080"/>
                <a:gd name="connsiteX2" fmla="*/ 573590 w 860610"/>
                <a:gd name="connsiteY2" fmla="*/ 157751 h 812080"/>
                <a:gd name="connsiteX3" fmla="*/ 822510 w 860610"/>
                <a:gd name="connsiteY3" fmla="*/ 160291 h 812080"/>
                <a:gd name="connsiteX4" fmla="*/ 822510 w 860610"/>
                <a:gd name="connsiteY4" fmla="*/ 274591 h 812080"/>
                <a:gd name="connsiteX5" fmla="*/ 860610 w 860610"/>
                <a:gd name="connsiteY5" fmla="*/ 266971 h 812080"/>
                <a:gd name="connsiteX6" fmla="*/ 576000 w 860610"/>
                <a:gd name="connsiteY6" fmla="*/ 568042 h 812080"/>
                <a:gd name="connsiteX7" fmla="*/ 329503 w 860610"/>
                <a:gd name="connsiteY7" fmla="*/ 812080 h 812080"/>
                <a:gd name="connsiteX8" fmla="*/ 244753 w 860610"/>
                <a:gd name="connsiteY8" fmla="*/ 812080 h 812080"/>
                <a:gd name="connsiteX9" fmla="*/ 0 w 860610"/>
                <a:gd name="connsiteY9" fmla="*/ 568042 h 812080"/>
                <a:gd name="connsiteX10" fmla="*/ 0 w 86061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6951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19970 w 858070"/>
                <a:gd name="connsiteY3" fmla="*/ 16029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6283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759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251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505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576000 w 858070"/>
                <a:gd name="connsiteY6" fmla="*/ 568042 h 812080"/>
                <a:gd name="connsiteX7" fmla="*/ 329503 w 858070"/>
                <a:gd name="connsiteY7" fmla="*/ 812080 h 812080"/>
                <a:gd name="connsiteX8" fmla="*/ 244753 w 858070"/>
                <a:gd name="connsiteY8" fmla="*/ 812080 h 812080"/>
                <a:gd name="connsiteX9" fmla="*/ 0 w 858070"/>
                <a:gd name="connsiteY9" fmla="*/ 568042 h 812080"/>
                <a:gd name="connsiteX10" fmla="*/ 0 w 858070"/>
                <a:gd name="connsiteY10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789490 w 858070"/>
                <a:gd name="connsiteY6" fmla="*/ 34571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75777"/>
                <a:gd name="connsiteY0" fmla="*/ 0 h 812080"/>
                <a:gd name="connsiteX1" fmla="*/ 576000 w 875777"/>
                <a:gd name="connsiteY1" fmla="*/ 0 h 812080"/>
                <a:gd name="connsiteX2" fmla="*/ 573590 w 875777"/>
                <a:gd name="connsiteY2" fmla="*/ 157751 h 812080"/>
                <a:gd name="connsiteX3" fmla="*/ 822510 w 875777"/>
                <a:gd name="connsiteY3" fmla="*/ 157751 h 812080"/>
                <a:gd name="connsiteX4" fmla="*/ 825050 w 875777"/>
                <a:gd name="connsiteY4" fmla="*/ 274591 h 812080"/>
                <a:gd name="connsiteX5" fmla="*/ 858070 w 875777"/>
                <a:gd name="connsiteY5" fmla="*/ 274591 h 812080"/>
                <a:gd name="connsiteX6" fmla="*/ 855530 w 875777"/>
                <a:gd name="connsiteY6" fmla="*/ 665751 h 812080"/>
                <a:gd name="connsiteX7" fmla="*/ 576000 w 875777"/>
                <a:gd name="connsiteY7" fmla="*/ 568042 h 812080"/>
                <a:gd name="connsiteX8" fmla="*/ 329503 w 875777"/>
                <a:gd name="connsiteY8" fmla="*/ 812080 h 812080"/>
                <a:gd name="connsiteX9" fmla="*/ 244753 w 875777"/>
                <a:gd name="connsiteY9" fmla="*/ 812080 h 812080"/>
                <a:gd name="connsiteX10" fmla="*/ 0 w 875777"/>
                <a:gd name="connsiteY10" fmla="*/ 568042 h 812080"/>
                <a:gd name="connsiteX11" fmla="*/ 0 w 875777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070"/>
                <a:gd name="connsiteY0" fmla="*/ 0 h 812080"/>
                <a:gd name="connsiteX1" fmla="*/ 576000 w 858070"/>
                <a:gd name="connsiteY1" fmla="*/ 0 h 812080"/>
                <a:gd name="connsiteX2" fmla="*/ 573590 w 858070"/>
                <a:gd name="connsiteY2" fmla="*/ 157751 h 812080"/>
                <a:gd name="connsiteX3" fmla="*/ 822510 w 858070"/>
                <a:gd name="connsiteY3" fmla="*/ 157751 h 812080"/>
                <a:gd name="connsiteX4" fmla="*/ 825050 w 858070"/>
                <a:gd name="connsiteY4" fmla="*/ 274591 h 812080"/>
                <a:gd name="connsiteX5" fmla="*/ 858070 w 858070"/>
                <a:gd name="connsiteY5" fmla="*/ 274591 h 812080"/>
                <a:gd name="connsiteX6" fmla="*/ 855530 w 858070"/>
                <a:gd name="connsiteY6" fmla="*/ 665751 h 812080"/>
                <a:gd name="connsiteX7" fmla="*/ 576000 w 858070"/>
                <a:gd name="connsiteY7" fmla="*/ 568042 h 812080"/>
                <a:gd name="connsiteX8" fmla="*/ 329503 w 858070"/>
                <a:gd name="connsiteY8" fmla="*/ 812080 h 812080"/>
                <a:gd name="connsiteX9" fmla="*/ 244753 w 858070"/>
                <a:gd name="connsiteY9" fmla="*/ 812080 h 812080"/>
                <a:gd name="connsiteX10" fmla="*/ 0 w 858070"/>
                <a:gd name="connsiteY10" fmla="*/ 568042 h 812080"/>
                <a:gd name="connsiteX11" fmla="*/ 0 w 85807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576000 w 858990"/>
                <a:gd name="connsiteY7" fmla="*/ 568042 h 812080"/>
                <a:gd name="connsiteX8" fmla="*/ 329503 w 858990"/>
                <a:gd name="connsiteY8" fmla="*/ 812080 h 812080"/>
                <a:gd name="connsiteX9" fmla="*/ 244753 w 858990"/>
                <a:gd name="connsiteY9" fmla="*/ 812080 h 812080"/>
                <a:gd name="connsiteX10" fmla="*/ 0 w 858990"/>
                <a:gd name="connsiteY10" fmla="*/ 568042 h 812080"/>
                <a:gd name="connsiteX11" fmla="*/ 0 w 858990"/>
                <a:gd name="connsiteY11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55907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576000 w 858990"/>
                <a:gd name="connsiteY8" fmla="*/ 568042 h 812080"/>
                <a:gd name="connsiteX9" fmla="*/ 329503 w 858990"/>
                <a:gd name="connsiteY9" fmla="*/ 812080 h 812080"/>
                <a:gd name="connsiteX10" fmla="*/ 244753 w 858990"/>
                <a:gd name="connsiteY10" fmla="*/ 812080 h 812080"/>
                <a:gd name="connsiteX11" fmla="*/ 0 w 858990"/>
                <a:gd name="connsiteY11" fmla="*/ 568042 h 812080"/>
                <a:gd name="connsiteX12" fmla="*/ 0 w 858990"/>
                <a:gd name="connsiteY12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24390 w 858990"/>
                <a:gd name="connsiteY8" fmla="*/ 61241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741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000 w 858990"/>
                <a:gd name="connsiteY9" fmla="*/ 568042 h 812080"/>
                <a:gd name="connsiteX10" fmla="*/ 329503 w 858990"/>
                <a:gd name="connsiteY10" fmla="*/ 812080 h 812080"/>
                <a:gd name="connsiteX11" fmla="*/ 244753 w 858990"/>
                <a:gd name="connsiteY11" fmla="*/ 812080 h 812080"/>
                <a:gd name="connsiteX12" fmla="*/ 0 w 858990"/>
                <a:gd name="connsiteY12" fmla="*/ 568042 h 812080"/>
                <a:gd name="connsiteX13" fmla="*/ 0 w 858990"/>
                <a:gd name="connsiteY13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626930 w 858990"/>
                <a:gd name="connsiteY9" fmla="*/ 36857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6130 w 858990"/>
                <a:gd name="connsiteY9" fmla="*/ 25681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25050 w 858990"/>
                <a:gd name="connsiteY4" fmla="*/ 27459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58990"/>
                <a:gd name="connsiteY0" fmla="*/ 0 h 812080"/>
                <a:gd name="connsiteX1" fmla="*/ 576000 w 858990"/>
                <a:gd name="connsiteY1" fmla="*/ 0 h 812080"/>
                <a:gd name="connsiteX2" fmla="*/ 573590 w 858990"/>
                <a:gd name="connsiteY2" fmla="*/ 157751 h 812080"/>
                <a:gd name="connsiteX3" fmla="*/ 822510 w 858990"/>
                <a:gd name="connsiteY3" fmla="*/ 157751 h 812080"/>
                <a:gd name="connsiteX4" fmla="*/ 819970 w 858990"/>
                <a:gd name="connsiteY4" fmla="*/ 256811 h 812080"/>
                <a:gd name="connsiteX5" fmla="*/ 858070 w 858990"/>
                <a:gd name="connsiteY5" fmla="*/ 274591 h 812080"/>
                <a:gd name="connsiteX6" fmla="*/ 858070 w 858990"/>
                <a:gd name="connsiteY6" fmla="*/ 670831 h 812080"/>
                <a:gd name="connsiteX7" fmla="*/ 659950 w 858990"/>
                <a:gd name="connsiteY7" fmla="*/ 668291 h 812080"/>
                <a:gd name="connsiteX8" fmla="*/ 654870 w 858990"/>
                <a:gd name="connsiteY8" fmla="*/ 261891 h 812080"/>
                <a:gd name="connsiteX9" fmla="*/ 571050 w 858990"/>
                <a:gd name="connsiteY9" fmla="*/ 264431 h 812080"/>
                <a:gd name="connsiteX10" fmla="*/ 576000 w 858990"/>
                <a:gd name="connsiteY10" fmla="*/ 568042 h 812080"/>
                <a:gd name="connsiteX11" fmla="*/ 329503 w 858990"/>
                <a:gd name="connsiteY11" fmla="*/ 812080 h 812080"/>
                <a:gd name="connsiteX12" fmla="*/ 244753 w 858990"/>
                <a:gd name="connsiteY12" fmla="*/ 812080 h 812080"/>
                <a:gd name="connsiteX13" fmla="*/ 0 w 858990"/>
                <a:gd name="connsiteY13" fmla="*/ 568042 h 812080"/>
                <a:gd name="connsiteX14" fmla="*/ 0 w 85899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63150"/>
                <a:gd name="connsiteY0" fmla="*/ 0 h 812080"/>
                <a:gd name="connsiteX1" fmla="*/ 576000 w 863150"/>
                <a:gd name="connsiteY1" fmla="*/ 0 h 812080"/>
                <a:gd name="connsiteX2" fmla="*/ 573590 w 863150"/>
                <a:gd name="connsiteY2" fmla="*/ 157751 h 812080"/>
                <a:gd name="connsiteX3" fmla="*/ 822510 w 863150"/>
                <a:gd name="connsiteY3" fmla="*/ 157751 h 812080"/>
                <a:gd name="connsiteX4" fmla="*/ 819970 w 863150"/>
                <a:gd name="connsiteY4" fmla="*/ 256811 h 812080"/>
                <a:gd name="connsiteX5" fmla="*/ 863150 w 863150"/>
                <a:gd name="connsiteY5" fmla="*/ 251731 h 812080"/>
                <a:gd name="connsiteX6" fmla="*/ 858070 w 863150"/>
                <a:gd name="connsiteY6" fmla="*/ 670831 h 812080"/>
                <a:gd name="connsiteX7" fmla="*/ 659950 w 863150"/>
                <a:gd name="connsiteY7" fmla="*/ 668291 h 812080"/>
                <a:gd name="connsiteX8" fmla="*/ 654870 w 863150"/>
                <a:gd name="connsiteY8" fmla="*/ 261891 h 812080"/>
                <a:gd name="connsiteX9" fmla="*/ 571050 w 863150"/>
                <a:gd name="connsiteY9" fmla="*/ 264431 h 812080"/>
                <a:gd name="connsiteX10" fmla="*/ 576000 w 863150"/>
                <a:gd name="connsiteY10" fmla="*/ 568042 h 812080"/>
                <a:gd name="connsiteX11" fmla="*/ 329503 w 863150"/>
                <a:gd name="connsiteY11" fmla="*/ 812080 h 812080"/>
                <a:gd name="connsiteX12" fmla="*/ 244753 w 863150"/>
                <a:gd name="connsiteY12" fmla="*/ 812080 h 812080"/>
                <a:gd name="connsiteX13" fmla="*/ 0 w 863150"/>
                <a:gd name="connsiteY13" fmla="*/ 568042 h 812080"/>
                <a:gd name="connsiteX14" fmla="*/ 0 w 863150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19970 w 859016"/>
                <a:gd name="connsiteY4" fmla="*/ 256811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56494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016"/>
                <a:gd name="connsiteY0" fmla="*/ 0 h 812080"/>
                <a:gd name="connsiteX1" fmla="*/ 576000 w 859016"/>
                <a:gd name="connsiteY1" fmla="*/ 0 h 812080"/>
                <a:gd name="connsiteX2" fmla="*/ 573590 w 859016"/>
                <a:gd name="connsiteY2" fmla="*/ 157751 h 812080"/>
                <a:gd name="connsiteX3" fmla="*/ 822510 w 859016"/>
                <a:gd name="connsiteY3" fmla="*/ 157751 h 812080"/>
                <a:gd name="connsiteX4" fmla="*/ 822351 w 859016"/>
                <a:gd name="connsiteY4" fmla="*/ 252049 h 812080"/>
                <a:gd name="connsiteX5" fmla="*/ 858387 w 859016"/>
                <a:gd name="connsiteY5" fmla="*/ 246969 h 812080"/>
                <a:gd name="connsiteX6" fmla="*/ 858070 w 859016"/>
                <a:gd name="connsiteY6" fmla="*/ 670831 h 812080"/>
                <a:gd name="connsiteX7" fmla="*/ 659950 w 859016"/>
                <a:gd name="connsiteY7" fmla="*/ 668291 h 812080"/>
                <a:gd name="connsiteX8" fmla="*/ 654870 w 859016"/>
                <a:gd name="connsiteY8" fmla="*/ 261891 h 812080"/>
                <a:gd name="connsiteX9" fmla="*/ 571050 w 859016"/>
                <a:gd name="connsiteY9" fmla="*/ 264431 h 812080"/>
                <a:gd name="connsiteX10" fmla="*/ 576000 w 859016"/>
                <a:gd name="connsiteY10" fmla="*/ 568042 h 812080"/>
                <a:gd name="connsiteX11" fmla="*/ 329503 w 859016"/>
                <a:gd name="connsiteY11" fmla="*/ 812080 h 812080"/>
                <a:gd name="connsiteX12" fmla="*/ 244753 w 859016"/>
                <a:gd name="connsiteY12" fmla="*/ 812080 h 812080"/>
                <a:gd name="connsiteX13" fmla="*/ 0 w 859016"/>
                <a:gd name="connsiteY13" fmla="*/ 568042 h 812080"/>
                <a:gd name="connsiteX14" fmla="*/ 0 w 859016"/>
                <a:gd name="connsiteY14" fmla="*/ 0 h 812080"/>
                <a:gd name="connsiteX0" fmla="*/ 0 w 859608"/>
                <a:gd name="connsiteY0" fmla="*/ 0 h 812080"/>
                <a:gd name="connsiteX1" fmla="*/ 576000 w 859608"/>
                <a:gd name="connsiteY1" fmla="*/ 0 h 812080"/>
                <a:gd name="connsiteX2" fmla="*/ 573590 w 859608"/>
                <a:gd name="connsiteY2" fmla="*/ 157751 h 812080"/>
                <a:gd name="connsiteX3" fmla="*/ 822510 w 859608"/>
                <a:gd name="connsiteY3" fmla="*/ 157751 h 812080"/>
                <a:gd name="connsiteX4" fmla="*/ 822351 w 859608"/>
                <a:gd name="connsiteY4" fmla="*/ 252049 h 812080"/>
                <a:gd name="connsiteX5" fmla="*/ 858387 w 859608"/>
                <a:gd name="connsiteY5" fmla="*/ 246969 h 812080"/>
                <a:gd name="connsiteX6" fmla="*/ 858070 w 859608"/>
                <a:gd name="connsiteY6" fmla="*/ 670831 h 812080"/>
                <a:gd name="connsiteX7" fmla="*/ 659950 w 859608"/>
                <a:gd name="connsiteY7" fmla="*/ 668291 h 812080"/>
                <a:gd name="connsiteX8" fmla="*/ 654870 w 859608"/>
                <a:gd name="connsiteY8" fmla="*/ 261891 h 812080"/>
                <a:gd name="connsiteX9" fmla="*/ 571050 w 859608"/>
                <a:gd name="connsiteY9" fmla="*/ 264431 h 812080"/>
                <a:gd name="connsiteX10" fmla="*/ 576000 w 859608"/>
                <a:gd name="connsiteY10" fmla="*/ 568042 h 812080"/>
                <a:gd name="connsiteX11" fmla="*/ 329503 w 859608"/>
                <a:gd name="connsiteY11" fmla="*/ 812080 h 812080"/>
                <a:gd name="connsiteX12" fmla="*/ 244753 w 859608"/>
                <a:gd name="connsiteY12" fmla="*/ 812080 h 812080"/>
                <a:gd name="connsiteX13" fmla="*/ 0 w 859608"/>
                <a:gd name="connsiteY13" fmla="*/ 568042 h 812080"/>
                <a:gd name="connsiteX14" fmla="*/ 0 w 859608"/>
                <a:gd name="connsiteY14" fmla="*/ 0 h 812080"/>
                <a:gd name="connsiteX0" fmla="*/ 0 w 859221"/>
                <a:gd name="connsiteY0" fmla="*/ 0 h 812080"/>
                <a:gd name="connsiteX1" fmla="*/ 576000 w 859221"/>
                <a:gd name="connsiteY1" fmla="*/ 0 h 812080"/>
                <a:gd name="connsiteX2" fmla="*/ 573590 w 859221"/>
                <a:gd name="connsiteY2" fmla="*/ 157751 h 812080"/>
                <a:gd name="connsiteX3" fmla="*/ 822510 w 859221"/>
                <a:gd name="connsiteY3" fmla="*/ 157751 h 812080"/>
                <a:gd name="connsiteX4" fmla="*/ 822351 w 859221"/>
                <a:gd name="connsiteY4" fmla="*/ 252049 h 812080"/>
                <a:gd name="connsiteX5" fmla="*/ 856005 w 859221"/>
                <a:gd name="connsiteY5" fmla="*/ 254113 h 812080"/>
                <a:gd name="connsiteX6" fmla="*/ 858070 w 859221"/>
                <a:gd name="connsiteY6" fmla="*/ 670831 h 812080"/>
                <a:gd name="connsiteX7" fmla="*/ 659950 w 859221"/>
                <a:gd name="connsiteY7" fmla="*/ 668291 h 812080"/>
                <a:gd name="connsiteX8" fmla="*/ 654870 w 859221"/>
                <a:gd name="connsiteY8" fmla="*/ 261891 h 812080"/>
                <a:gd name="connsiteX9" fmla="*/ 571050 w 859221"/>
                <a:gd name="connsiteY9" fmla="*/ 264431 h 812080"/>
                <a:gd name="connsiteX10" fmla="*/ 576000 w 859221"/>
                <a:gd name="connsiteY10" fmla="*/ 568042 h 812080"/>
                <a:gd name="connsiteX11" fmla="*/ 329503 w 859221"/>
                <a:gd name="connsiteY11" fmla="*/ 812080 h 812080"/>
                <a:gd name="connsiteX12" fmla="*/ 244753 w 859221"/>
                <a:gd name="connsiteY12" fmla="*/ 812080 h 812080"/>
                <a:gd name="connsiteX13" fmla="*/ 0 w 859221"/>
                <a:gd name="connsiteY13" fmla="*/ 568042 h 812080"/>
                <a:gd name="connsiteX14" fmla="*/ 0 w 859221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59549"/>
                <a:gd name="connsiteY0" fmla="*/ 0 h 812080"/>
                <a:gd name="connsiteX1" fmla="*/ 576000 w 859549"/>
                <a:gd name="connsiteY1" fmla="*/ 0 h 812080"/>
                <a:gd name="connsiteX2" fmla="*/ 573590 w 859549"/>
                <a:gd name="connsiteY2" fmla="*/ 157751 h 812080"/>
                <a:gd name="connsiteX3" fmla="*/ 822510 w 859549"/>
                <a:gd name="connsiteY3" fmla="*/ 157751 h 812080"/>
                <a:gd name="connsiteX4" fmla="*/ 822351 w 859549"/>
                <a:gd name="connsiteY4" fmla="*/ 252049 h 812080"/>
                <a:gd name="connsiteX5" fmla="*/ 856005 w 859549"/>
                <a:gd name="connsiteY5" fmla="*/ 254113 h 812080"/>
                <a:gd name="connsiteX6" fmla="*/ 858070 w 859549"/>
                <a:gd name="connsiteY6" fmla="*/ 670831 h 812080"/>
                <a:gd name="connsiteX7" fmla="*/ 659950 w 859549"/>
                <a:gd name="connsiteY7" fmla="*/ 668291 h 812080"/>
                <a:gd name="connsiteX8" fmla="*/ 654870 w 859549"/>
                <a:gd name="connsiteY8" fmla="*/ 261891 h 812080"/>
                <a:gd name="connsiteX9" fmla="*/ 571050 w 859549"/>
                <a:gd name="connsiteY9" fmla="*/ 264431 h 812080"/>
                <a:gd name="connsiteX10" fmla="*/ 576000 w 859549"/>
                <a:gd name="connsiteY10" fmla="*/ 568042 h 812080"/>
                <a:gd name="connsiteX11" fmla="*/ 329503 w 859549"/>
                <a:gd name="connsiteY11" fmla="*/ 812080 h 812080"/>
                <a:gd name="connsiteX12" fmla="*/ 244753 w 859549"/>
                <a:gd name="connsiteY12" fmla="*/ 812080 h 812080"/>
                <a:gd name="connsiteX13" fmla="*/ 0 w 859549"/>
                <a:gd name="connsiteY13" fmla="*/ 568042 h 812080"/>
                <a:gd name="connsiteX14" fmla="*/ 0 w 859549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19970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1050 w 861462"/>
                <a:gd name="connsiteY9" fmla="*/ 264431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6000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54870 w 861462"/>
                <a:gd name="connsiteY8" fmla="*/ 261891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  <a:gd name="connsiteX0" fmla="*/ 0 w 861462"/>
                <a:gd name="connsiteY0" fmla="*/ 0 h 812080"/>
                <a:gd name="connsiteX1" fmla="*/ 576000 w 861462"/>
                <a:gd name="connsiteY1" fmla="*/ 0 h 812080"/>
                <a:gd name="connsiteX2" fmla="*/ 573590 w 861462"/>
                <a:gd name="connsiteY2" fmla="*/ 157751 h 812080"/>
                <a:gd name="connsiteX3" fmla="*/ 822510 w 861462"/>
                <a:gd name="connsiteY3" fmla="*/ 157751 h 812080"/>
                <a:gd name="connsiteX4" fmla="*/ 822351 w 861462"/>
                <a:gd name="connsiteY4" fmla="*/ 252049 h 812080"/>
                <a:gd name="connsiteX5" fmla="*/ 860768 w 861462"/>
                <a:gd name="connsiteY5" fmla="*/ 249351 h 812080"/>
                <a:gd name="connsiteX6" fmla="*/ 858070 w 861462"/>
                <a:gd name="connsiteY6" fmla="*/ 670831 h 812080"/>
                <a:gd name="connsiteX7" fmla="*/ 659950 w 861462"/>
                <a:gd name="connsiteY7" fmla="*/ 668291 h 812080"/>
                <a:gd name="connsiteX8" fmla="*/ 662014 w 861462"/>
                <a:gd name="connsiteY8" fmla="*/ 264272 h 812080"/>
                <a:gd name="connsiteX9" fmla="*/ 575813 w 861462"/>
                <a:gd name="connsiteY9" fmla="*/ 262050 h 812080"/>
                <a:gd name="connsiteX10" fmla="*/ 571238 w 861462"/>
                <a:gd name="connsiteY10" fmla="*/ 568042 h 812080"/>
                <a:gd name="connsiteX11" fmla="*/ 329503 w 861462"/>
                <a:gd name="connsiteY11" fmla="*/ 812080 h 812080"/>
                <a:gd name="connsiteX12" fmla="*/ 244753 w 861462"/>
                <a:gd name="connsiteY12" fmla="*/ 812080 h 812080"/>
                <a:gd name="connsiteX13" fmla="*/ 0 w 861462"/>
                <a:gd name="connsiteY13" fmla="*/ 568042 h 812080"/>
                <a:gd name="connsiteX14" fmla="*/ 0 w 861462"/>
                <a:gd name="connsiteY14" fmla="*/ 0 h 81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1462" h="812080">
                  <a:moveTo>
                    <a:pt x="0" y="0"/>
                  </a:moveTo>
                  <a:lnTo>
                    <a:pt x="576000" y="0"/>
                  </a:lnTo>
                  <a:cubicBezTo>
                    <a:pt x="575197" y="52584"/>
                    <a:pt x="574393" y="105167"/>
                    <a:pt x="573590" y="157751"/>
                  </a:cubicBezTo>
                  <a:lnTo>
                    <a:pt x="822510" y="157751"/>
                  </a:lnTo>
                  <a:cubicBezTo>
                    <a:pt x="822933" y="216171"/>
                    <a:pt x="820256" y="206951"/>
                    <a:pt x="822351" y="252049"/>
                  </a:cubicBezTo>
                  <a:cubicBezTo>
                    <a:pt x="861721" y="246546"/>
                    <a:pt x="835813" y="250819"/>
                    <a:pt x="860768" y="249351"/>
                  </a:cubicBezTo>
                  <a:cubicBezTo>
                    <a:pt x="861984" y="315973"/>
                    <a:pt x="861902" y="581283"/>
                    <a:pt x="858070" y="670831"/>
                  </a:cubicBezTo>
                  <a:cubicBezTo>
                    <a:pt x="761550" y="672524"/>
                    <a:pt x="722202" y="667643"/>
                    <a:pt x="659950" y="668291"/>
                  </a:cubicBezTo>
                  <a:cubicBezTo>
                    <a:pt x="659103" y="554414"/>
                    <a:pt x="658278" y="374325"/>
                    <a:pt x="662014" y="264272"/>
                  </a:cubicBezTo>
                  <a:cubicBezTo>
                    <a:pt x="613331" y="262579"/>
                    <a:pt x="632138" y="261825"/>
                    <a:pt x="575813" y="262050"/>
                  </a:cubicBezTo>
                  <a:cubicBezTo>
                    <a:pt x="577908" y="368955"/>
                    <a:pt x="572549" y="473804"/>
                    <a:pt x="571238" y="568042"/>
                  </a:cubicBezTo>
                  <a:lnTo>
                    <a:pt x="329503" y="812080"/>
                  </a:lnTo>
                  <a:lnTo>
                    <a:pt x="244753" y="812080"/>
                  </a:lnTo>
                  <a:lnTo>
                    <a:pt x="0" y="568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47089" y="2721510"/>
              <a:ext cx="576717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</a:p>
          </p:txBody>
        </p:sp>
        <p:sp>
          <p:nvSpPr>
            <p:cNvPr id="66" name="正方形/長方形 35"/>
            <p:cNvSpPr/>
            <p:nvPr/>
          </p:nvSpPr>
          <p:spPr>
            <a:xfrm>
              <a:off x="1172222" y="2308024"/>
              <a:ext cx="202770" cy="139902"/>
            </a:xfrm>
            <a:custGeom>
              <a:avLst/>
              <a:gdLst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0 w 202770"/>
                <a:gd name="connsiteY3" fmla="*/ 149425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4762 w 202770"/>
                <a:gd name="connsiteY3" fmla="*/ 39888 h 149425"/>
                <a:gd name="connsiteX4" fmla="*/ 0 w 202770"/>
                <a:gd name="connsiteY4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96984 w 202770"/>
                <a:gd name="connsiteY3" fmla="*/ 89895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7 w 202770"/>
                <a:gd name="connsiteY3" fmla="*/ 47033 h 149425"/>
                <a:gd name="connsiteX4" fmla="*/ 4762 w 202770"/>
                <a:gd name="connsiteY4" fmla="*/ 39888 h 149425"/>
                <a:gd name="connsiteX5" fmla="*/ 0 w 202770"/>
                <a:gd name="connsiteY5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80328 w 202770"/>
                <a:gd name="connsiteY3" fmla="*/ 108945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30376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9425"/>
                <a:gd name="connsiteX1" fmla="*/ 202770 w 202770"/>
                <a:gd name="connsiteY1" fmla="*/ 0 h 149425"/>
                <a:gd name="connsiteX2" fmla="*/ 202770 w 202770"/>
                <a:gd name="connsiteY2" fmla="*/ 149425 h 149425"/>
                <a:gd name="connsiteX3" fmla="*/ 161278 w 202770"/>
                <a:gd name="connsiteY3" fmla="*/ 144664 h 149425"/>
                <a:gd name="connsiteX4" fmla="*/ 161277 w 202770"/>
                <a:gd name="connsiteY4" fmla="*/ 47033 h 149425"/>
                <a:gd name="connsiteX5" fmla="*/ 4762 w 202770"/>
                <a:gd name="connsiteY5" fmla="*/ 39888 h 149425"/>
                <a:gd name="connsiteX6" fmla="*/ 0 w 202770"/>
                <a:gd name="connsiteY6" fmla="*/ 0 h 149425"/>
                <a:gd name="connsiteX0" fmla="*/ 0 w 202770"/>
                <a:gd name="connsiteY0" fmla="*/ 0 h 144664"/>
                <a:gd name="connsiteX1" fmla="*/ 202770 w 202770"/>
                <a:gd name="connsiteY1" fmla="*/ 0 h 144664"/>
                <a:gd name="connsiteX2" fmla="*/ 202770 w 202770"/>
                <a:gd name="connsiteY2" fmla="*/ 139900 h 144664"/>
                <a:gd name="connsiteX3" fmla="*/ 161278 w 202770"/>
                <a:gd name="connsiteY3" fmla="*/ 144664 h 144664"/>
                <a:gd name="connsiteX4" fmla="*/ 161277 w 202770"/>
                <a:gd name="connsiteY4" fmla="*/ 47033 h 144664"/>
                <a:gd name="connsiteX5" fmla="*/ 4762 w 202770"/>
                <a:gd name="connsiteY5" fmla="*/ 39888 h 144664"/>
                <a:gd name="connsiteX6" fmla="*/ 0 w 202770"/>
                <a:gd name="connsiteY6" fmla="*/ 0 h 144664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4762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39888 h 139902"/>
                <a:gd name="connsiteX6" fmla="*/ 0 w 202770"/>
                <a:gd name="connsiteY6" fmla="*/ 0 h 139902"/>
                <a:gd name="connsiteX0" fmla="*/ 0 w 202770"/>
                <a:gd name="connsiteY0" fmla="*/ 0 h 139902"/>
                <a:gd name="connsiteX1" fmla="*/ 202770 w 202770"/>
                <a:gd name="connsiteY1" fmla="*/ 0 h 139902"/>
                <a:gd name="connsiteX2" fmla="*/ 202770 w 202770"/>
                <a:gd name="connsiteY2" fmla="*/ 139900 h 139902"/>
                <a:gd name="connsiteX3" fmla="*/ 161278 w 202770"/>
                <a:gd name="connsiteY3" fmla="*/ 139902 h 139902"/>
                <a:gd name="connsiteX4" fmla="*/ 161277 w 202770"/>
                <a:gd name="connsiteY4" fmla="*/ 47033 h 139902"/>
                <a:gd name="connsiteX5" fmla="*/ 2380 w 202770"/>
                <a:gd name="connsiteY5" fmla="*/ 42269 h 139902"/>
                <a:gd name="connsiteX6" fmla="*/ 0 w 202770"/>
                <a:gd name="connsiteY6" fmla="*/ 0 h 13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70" h="139902">
                  <a:moveTo>
                    <a:pt x="0" y="0"/>
                  </a:moveTo>
                  <a:lnTo>
                    <a:pt x="202770" y="0"/>
                  </a:lnTo>
                  <a:lnTo>
                    <a:pt x="202770" y="139900"/>
                  </a:lnTo>
                  <a:lnTo>
                    <a:pt x="161278" y="139902"/>
                  </a:lnTo>
                  <a:cubicBezTo>
                    <a:pt x="161278" y="112121"/>
                    <a:pt x="161277" y="74814"/>
                    <a:pt x="161277" y="47033"/>
                  </a:cubicBezTo>
                  <a:lnTo>
                    <a:pt x="2380" y="42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上矢印 66"/>
            <p:cNvSpPr/>
            <p:nvPr/>
          </p:nvSpPr>
          <p:spPr>
            <a:xfrm>
              <a:off x="2951431" y="2278656"/>
              <a:ext cx="245800" cy="396350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494394" y="2429465"/>
              <a:ext cx="1186668" cy="282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8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 Radiation</a:t>
              </a:r>
              <a:endParaRPr lang="ja-JP" altLang="en-US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 rot="21017359">
              <a:off x="170870" y="1998646"/>
              <a:ext cx="963721" cy="441098"/>
              <a:chOff x="1675591" y="4270293"/>
              <a:chExt cx="963721" cy="441098"/>
            </a:xfrm>
          </p:grpSpPr>
          <p:sp>
            <p:nvSpPr>
              <p:cNvPr id="73" name="爆発 1 72"/>
              <p:cNvSpPr/>
              <p:nvPr/>
            </p:nvSpPr>
            <p:spPr>
              <a:xfrm>
                <a:off x="1755768" y="4270293"/>
                <a:ext cx="838736" cy="441098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1675591" y="4332365"/>
                <a:ext cx="963721" cy="282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8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Overdrying</a:t>
                </a:r>
                <a:endParaRPr kumimoji="1" lang="ja-JP" altLang="en-US" sz="8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下矢印 70"/>
            <p:cNvSpPr/>
            <p:nvPr/>
          </p:nvSpPr>
          <p:spPr>
            <a:xfrm>
              <a:off x="1116481" y="1991543"/>
              <a:ext cx="296673" cy="25959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279981" y="2163431"/>
              <a:ext cx="547273" cy="363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</a:t>
              </a:r>
            </a:p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75" name="円/楕円 74"/>
          <p:cNvSpPr/>
          <p:nvPr/>
        </p:nvSpPr>
        <p:spPr>
          <a:xfrm>
            <a:off x="2149254" y="1769504"/>
            <a:ext cx="903314" cy="84251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円形吹き出し 77"/>
          <p:cNvSpPr/>
          <p:nvPr/>
        </p:nvSpPr>
        <p:spPr>
          <a:xfrm>
            <a:off x="2798419" y="1430441"/>
            <a:ext cx="998336" cy="380867"/>
          </a:xfrm>
          <a:prstGeom prst="wedgeEllipseCallout">
            <a:avLst>
              <a:gd name="adj1" fmla="val -42209"/>
              <a:gd name="adj2" fmla="val 7319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823931" y="14065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Lots of </a:t>
            </a:r>
          </a:p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wasted energy</a:t>
            </a:r>
          </a:p>
        </p:txBody>
      </p:sp>
      <p:sp>
        <p:nvSpPr>
          <p:cNvPr id="80" name="円形吹き出し 79"/>
          <p:cNvSpPr/>
          <p:nvPr/>
        </p:nvSpPr>
        <p:spPr>
          <a:xfrm>
            <a:off x="3110939" y="1880911"/>
            <a:ext cx="926420" cy="392064"/>
          </a:xfrm>
          <a:prstGeom prst="wedgeEllipseCallout">
            <a:avLst>
              <a:gd name="adj1" fmla="val -63406"/>
              <a:gd name="adj2" fmla="val 83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981037" y="1871469"/>
            <a:ext cx="11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 </a:t>
            </a:r>
          </a:p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2" name="円/楕円 81"/>
          <p:cNvSpPr/>
          <p:nvPr/>
        </p:nvSpPr>
        <p:spPr>
          <a:xfrm rot="21054548">
            <a:off x="6853528" y="4522625"/>
            <a:ext cx="810015" cy="37444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 rot="21017359">
            <a:off x="6902397" y="451912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1200"/>
              </a:lnSpc>
            </a:pPr>
            <a:r>
              <a:rPr lang="en-US" altLang="ja-JP" sz="12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</a:t>
            </a:r>
            <a:endParaRPr kumimoji="1" lang="ja-JP" altLang="en-US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/>
        </p:nvGrpSpPr>
        <p:grpSpPr>
          <a:xfrm>
            <a:off x="7087513" y="2904110"/>
            <a:ext cx="5014923" cy="2276422"/>
            <a:chOff x="4030747" y="2914894"/>
            <a:chExt cx="8107672" cy="3791369"/>
          </a:xfrm>
        </p:grpSpPr>
        <p:pic>
          <p:nvPicPr>
            <p:cNvPr id="118" name="図 1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747" y="2914894"/>
              <a:ext cx="7894289" cy="3549600"/>
            </a:xfrm>
            <a:prstGeom prst="rect">
              <a:avLst/>
            </a:prstGeom>
          </p:spPr>
        </p:pic>
        <p:sp>
          <p:nvSpPr>
            <p:cNvPr id="119" name="テキスト ボックス 118"/>
            <p:cNvSpPr txBox="1"/>
            <p:nvPr/>
          </p:nvSpPr>
          <p:spPr>
            <a:xfrm>
              <a:off x="7818221" y="5909774"/>
              <a:ext cx="1350736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10676243" y="6373072"/>
              <a:ext cx="1462176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9610406" y="6015847"/>
              <a:ext cx="1197833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10919166" y="5782861"/>
              <a:ext cx="1073437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0010056" y="3951595"/>
              <a:ext cx="1208199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9202751" y="3478702"/>
              <a:ext cx="1643587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Heater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8252645" y="5393647"/>
              <a:ext cx="757263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4358380" y="6085050"/>
              <a:ext cx="1392201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4992302" y="3253101"/>
              <a:ext cx="1177098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</a:p>
          </p:txBody>
        </p:sp>
        <p:grpSp>
          <p:nvGrpSpPr>
            <p:cNvPr id="128" name="グループ化 127"/>
            <p:cNvGrpSpPr/>
            <p:nvPr/>
          </p:nvGrpSpPr>
          <p:grpSpPr>
            <a:xfrm>
              <a:off x="7136131" y="4368927"/>
              <a:ext cx="1235545" cy="1470966"/>
              <a:chOff x="6700742" y="7609359"/>
              <a:chExt cx="861462" cy="1025605"/>
            </a:xfrm>
          </p:grpSpPr>
          <p:sp>
            <p:nvSpPr>
              <p:cNvPr id="227" name="正方形/長方形 226"/>
              <p:cNvSpPr/>
              <p:nvPr/>
            </p:nvSpPr>
            <p:spPr>
              <a:xfrm>
                <a:off x="6700742" y="7609359"/>
                <a:ext cx="576000" cy="214844"/>
              </a:xfrm>
              <a:prstGeom prst="rect">
                <a:avLst/>
              </a:prstGeom>
              <a:solidFill>
                <a:srgbClr val="FF99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正方形/長方形 33"/>
              <p:cNvSpPr/>
              <p:nvPr/>
            </p:nvSpPr>
            <p:spPr>
              <a:xfrm>
                <a:off x="6700742" y="7822884"/>
                <a:ext cx="861462" cy="812080"/>
              </a:xfrm>
              <a:custGeom>
                <a:avLst/>
                <a:gdLst>
                  <a:gd name="connsiteX0" fmla="*/ 0 w 576000"/>
                  <a:gd name="connsiteY0" fmla="*/ 0 h 568042"/>
                  <a:gd name="connsiteX1" fmla="*/ 576000 w 576000"/>
                  <a:gd name="connsiteY1" fmla="*/ 0 h 568042"/>
                  <a:gd name="connsiteX2" fmla="*/ 576000 w 576000"/>
                  <a:gd name="connsiteY2" fmla="*/ 568042 h 568042"/>
                  <a:gd name="connsiteX3" fmla="*/ 0 w 576000"/>
                  <a:gd name="connsiteY3" fmla="*/ 568042 h 568042"/>
                  <a:gd name="connsiteX4" fmla="*/ 0 w 576000"/>
                  <a:gd name="connsiteY4" fmla="*/ 0 h 568042"/>
                  <a:gd name="connsiteX0" fmla="*/ 0 w 576000"/>
                  <a:gd name="connsiteY0" fmla="*/ 0 h 568042"/>
                  <a:gd name="connsiteX1" fmla="*/ 576000 w 576000"/>
                  <a:gd name="connsiteY1" fmla="*/ 0 h 568042"/>
                  <a:gd name="connsiteX2" fmla="*/ 576000 w 576000"/>
                  <a:gd name="connsiteY2" fmla="*/ 568042 h 568042"/>
                  <a:gd name="connsiteX3" fmla="*/ 240292 w 576000"/>
                  <a:gd name="connsiteY3" fmla="*/ 566753 h 568042"/>
                  <a:gd name="connsiteX4" fmla="*/ 0 w 576000"/>
                  <a:gd name="connsiteY4" fmla="*/ 568042 h 568042"/>
                  <a:gd name="connsiteX5" fmla="*/ 0 w 576000"/>
                  <a:gd name="connsiteY5" fmla="*/ 0 h 568042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244753 w 576000"/>
                  <a:gd name="connsiteY3" fmla="*/ 812080 h 812080"/>
                  <a:gd name="connsiteX4" fmla="*/ 0 w 576000"/>
                  <a:gd name="connsiteY4" fmla="*/ 568042 h 812080"/>
                  <a:gd name="connsiteX5" fmla="*/ 0 w 576000"/>
                  <a:gd name="connsiteY5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307200 w 576000"/>
                  <a:gd name="connsiteY3" fmla="*/ 767475 h 812080"/>
                  <a:gd name="connsiteX4" fmla="*/ 244753 w 576000"/>
                  <a:gd name="connsiteY4" fmla="*/ 812080 h 812080"/>
                  <a:gd name="connsiteX5" fmla="*/ 0 w 576000"/>
                  <a:gd name="connsiteY5" fmla="*/ 568042 h 812080"/>
                  <a:gd name="connsiteX6" fmla="*/ 0 w 576000"/>
                  <a:gd name="connsiteY6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6000 w 576000"/>
                  <a:gd name="connsiteY2" fmla="*/ 568042 h 812080"/>
                  <a:gd name="connsiteX3" fmla="*/ 329503 w 576000"/>
                  <a:gd name="connsiteY3" fmla="*/ 812080 h 812080"/>
                  <a:gd name="connsiteX4" fmla="*/ 244753 w 576000"/>
                  <a:gd name="connsiteY4" fmla="*/ 812080 h 812080"/>
                  <a:gd name="connsiteX5" fmla="*/ 0 w 576000"/>
                  <a:gd name="connsiteY5" fmla="*/ 568042 h 812080"/>
                  <a:gd name="connsiteX6" fmla="*/ 0 w 576000"/>
                  <a:gd name="connsiteY6" fmla="*/ 0 h 812080"/>
                  <a:gd name="connsiteX0" fmla="*/ 0 w 576000"/>
                  <a:gd name="connsiteY0" fmla="*/ 0 h 812080"/>
                  <a:gd name="connsiteX1" fmla="*/ 576000 w 576000"/>
                  <a:gd name="connsiteY1" fmla="*/ 0 h 812080"/>
                  <a:gd name="connsiteX2" fmla="*/ 573590 w 576000"/>
                  <a:gd name="connsiteY2" fmla="*/ 157751 h 812080"/>
                  <a:gd name="connsiteX3" fmla="*/ 576000 w 576000"/>
                  <a:gd name="connsiteY3" fmla="*/ 568042 h 812080"/>
                  <a:gd name="connsiteX4" fmla="*/ 329503 w 576000"/>
                  <a:gd name="connsiteY4" fmla="*/ 812080 h 812080"/>
                  <a:gd name="connsiteX5" fmla="*/ 244753 w 576000"/>
                  <a:gd name="connsiteY5" fmla="*/ 812080 h 812080"/>
                  <a:gd name="connsiteX6" fmla="*/ 0 w 576000"/>
                  <a:gd name="connsiteY6" fmla="*/ 568042 h 812080"/>
                  <a:gd name="connsiteX7" fmla="*/ 0 w 576000"/>
                  <a:gd name="connsiteY7" fmla="*/ 0 h 812080"/>
                  <a:gd name="connsiteX0" fmla="*/ 0 w 593560"/>
                  <a:gd name="connsiteY0" fmla="*/ 0 h 812080"/>
                  <a:gd name="connsiteX1" fmla="*/ 576000 w 593560"/>
                  <a:gd name="connsiteY1" fmla="*/ 0 h 812080"/>
                  <a:gd name="connsiteX2" fmla="*/ 573590 w 593560"/>
                  <a:gd name="connsiteY2" fmla="*/ 157751 h 812080"/>
                  <a:gd name="connsiteX3" fmla="*/ 573590 w 593560"/>
                  <a:gd name="connsiteY3" fmla="*/ 162831 h 812080"/>
                  <a:gd name="connsiteX4" fmla="*/ 576000 w 593560"/>
                  <a:gd name="connsiteY4" fmla="*/ 568042 h 812080"/>
                  <a:gd name="connsiteX5" fmla="*/ 329503 w 593560"/>
                  <a:gd name="connsiteY5" fmla="*/ 812080 h 812080"/>
                  <a:gd name="connsiteX6" fmla="*/ 244753 w 593560"/>
                  <a:gd name="connsiteY6" fmla="*/ 812080 h 812080"/>
                  <a:gd name="connsiteX7" fmla="*/ 0 w 593560"/>
                  <a:gd name="connsiteY7" fmla="*/ 568042 h 812080"/>
                  <a:gd name="connsiteX8" fmla="*/ 0 w 59356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7045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7045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6029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22510"/>
                  <a:gd name="connsiteY0" fmla="*/ 0 h 812080"/>
                  <a:gd name="connsiteX1" fmla="*/ 576000 w 822510"/>
                  <a:gd name="connsiteY1" fmla="*/ 0 h 812080"/>
                  <a:gd name="connsiteX2" fmla="*/ 573590 w 822510"/>
                  <a:gd name="connsiteY2" fmla="*/ 157751 h 812080"/>
                  <a:gd name="connsiteX3" fmla="*/ 822510 w 822510"/>
                  <a:gd name="connsiteY3" fmla="*/ 160291 h 812080"/>
                  <a:gd name="connsiteX4" fmla="*/ 576000 w 822510"/>
                  <a:gd name="connsiteY4" fmla="*/ 568042 h 812080"/>
                  <a:gd name="connsiteX5" fmla="*/ 329503 w 822510"/>
                  <a:gd name="connsiteY5" fmla="*/ 812080 h 812080"/>
                  <a:gd name="connsiteX6" fmla="*/ 244753 w 822510"/>
                  <a:gd name="connsiteY6" fmla="*/ 812080 h 812080"/>
                  <a:gd name="connsiteX7" fmla="*/ 0 w 822510"/>
                  <a:gd name="connsiteY7" fmla="*/ 568042 h 812080"/>
                  <a:gd name="connsiteX8" fmla="*/ 0 w 822510"/>
                  <a:gd name="connsiteY8" fmla="*/ 0 h 812080"/>
                  <a:gd name="connsiteX0" fmla="*/ 0 w 839086"/>
                  <a:gd name="connsiteY0" fmla="*/ 0 h 812080"/>
                  <a:gd name="connsiteX1" fmla="*/ 576000 w 839086"/>
                  <a:gd name="connsiteY1" fmla="*/ 0 h 812080"/>
                  <a:gd name="connsiteX2" fmla="*/ 573590 w 839086"/>
                  <a:gd name="connsiteY2" fmla="*/ 157751 h 812080"/>
                  <a:gd name="connsiteX3" fmla="*/ 822510 w 839086"/>
                  <a:gd name="connsiteY3" fmla="*/ 160291 h 812080"/>
                  <a:gd name="connsiteX4" fmla="*/ 789490 w 839086"/>
                  <a:gd name="connsiteY4" fmla="*/ 233951 h 812080"/>
                  <a:gd name="connsiteX5" fmla="*/ 576000 w 839086"/>
                  <a:gd name="connsiteY5" fmla="*/ 568042 h 812080"/>
                  <a:gd name="connsiteX6" fmla="*/ 329503 w 839086"/>
                  <a:gd name="connsiteY6" fmla="*/ 812080 h 812080"/>
                  <a:gd name="connsiteX7" fmla="*/ 244753 w 839086"/>
                  <a:gd name="connsiteY7" fmla="*/ 812080 h 812080"/>
                  <a:gd name="connsiteX8" fmla="*/ 0 w 839086"/>
                  <a:gd name="connsiteY8" fmla="*/ 568042 h 812080"/>
                  <a:gd name="connsiteX9" fmla="*/ 0 w 839086"/>
                  <a:gd name="connsiteY9" fmla="*/ 0 h 812080"/>
                  <a:gd name="connsiteX0" fmla="*/ 0 w 851442"/>
                  <a:gd name="connsiteY0" fmla="*/ 0 h 812080"/>
                  <a:gd name="connsiteX1" fmla="*/ 576000 w 851442"/>
                  <a:gd name="connsiteY1" fmla="*/ 0 h 812080"/>
                  <a:gd name="connsiteX2" fmla="*/ 573590 w 851442"/>
                  <a:gd name="connsiteY2" fmla="*/ 157751 h 812080"/>
                  <a:gd name="connsiteX3" fmla="*/ 822510 w 851442"/>
                  <a:gd name="connsiteY3" fmla="*/ 160291 h 812080"/>
                  <a:gd name="connsiteX4" fmla="*/ 822510 w 851442"/>
                  <a:gd name="connsiteY4" fmla="*/ 272051 h 812080"/>
                  <a:gd name="connsiteX5" fmla="*/ 576000 w 851442"/>
                  <a:gd name="connsiteY5" fmla="*/ 568042 h 812080"/>
                  <a:gd name="connsiteX6" fmla="*/ 329503 w 851442"/>
                  <a:gd name="connsiteY6" fmla="*/ 812080 h 812080"/>
                  <a:gd name="connsiteX7" fmla="*/ 244753 w 851442"/>
                  <a:gd name="connsiteY7" fmla="*/ 812080 h 812080"/>
                  <a:gd name="connsiteX8" fmla="*/ 0 w 851442"/>
                  <a:gd name="connsiteY8" fmla="*/ 568042 h 812080"/>
                  <a:gd name="connsiteX9" fmla="*/ 0 w 851442"/>
                  <a:gd name="connsiteY9" fmla="*/ 0 h 812080"/>
                  <a:gd name="connsiteX0" fmla="*/ 0 w 837022"/>
                  <a:gd name="connsiteY0" fmla="*/ 0 h 812080"/>
                  <a:gd name="connsiteX1" fmla="*/ 576000 w 837022"/>
                  <a:gd name="connsiteY1" fmla="*/ 0 h 812080"/>
                  <a:gd name="connsiteX2" fmla="*/ 573590 w 837022"/>
                  <a:gd name="connsiteY2" fmla="*/ 157751 h 812080"/>
                  <a:gd name="connsiteX3" fmla="*/ 822510 w 837022"/>
                  <a:gd name="connsiteY3" fmla="*/ 160291 h 812080"/>
                  <a:gd name="connsiteX4" fmla="*/ 822510 w 837022"/>
                  <a:gd name="connsiteY4" fmla="*/ 272051 h 812080"/>
                  <a:gd name="connsiteX5" fmla="*/ 576000 w 837022"/>
                  <a:gd name="connsiteY5" fmla="*/ 568042 h 812080"/>
                  <a:gd name="connsiteX6" fmla="*/ 329503 w 837022"/>
                  <a:gd name="connsiteY6" fmla="*/ 812080 h 812080"/>
                  <a:gd name="connsiteX7" fmla="*/ 244753 w 837022"/>
                  <a:gd name="connsiteY7" fmla="*/ 812080 h 812080"/>
                  <a:gd name="connsiteX8" fmla="*/ 0 w 837022"/>
                  <a:gd name="connsiteY8" fmla="*/ 568042 h 812080"/>
                  <a:gd name="connsiteX9" fmla="*/ 0 w 837022"/>
                  <a:gd name="connsiteY9" fmla="*/ 0 h 812080"/>
                  <a:gd name="connsiteX0" fmla="*/ 0 w 822527"/>
                  <a:gd name="connsiteY0" fmla="*/ 0 h 812080"/>
                  <a:gd name="connsiteX1" fmla="*/ 576000 w 822527"/>
                  <a:gd name="connsiteY1" fmla="*/ 0 h 812080"/>
                  <a:gd name="connsiteX2" fmla="*/ 573590 w 822527"/>
                  <a:gd name="connsiteY2" fmla="*/ 157751 h 812080"/>
                  <a:gd name="connsiteX3" fmla="*/ 822510 w 822527"/>
                  <a:gd name="connsiteY3" fmla="*/ 160291 h 812080"/>
                  <a:gd name="connsiteX4" fmla="*/ 822510 w 822527"/>
                  <a:gd name="connsiteY4" fmla="*/ 272051 h 812080"/>
                  <a:gd name="connsiteX5" fmla="*/ 576000 w 822527"/>
                  <a:gd name="connsiteY5" fmla="*/ 568042 h 812080"/>
                  <a:gd name="connsiteX6" fmla="*/ 329503 w 822527"/>
                  <a:gd name="connsiteY6" fmla="*/ 812080 h 812080"/>
                  <a:gd name="connsiteX7" fmla="*/ 244753 w 822527"/>
                  <a:gd name="connsiteY7" fmla="*/ 812080 h 812080"/>
                  <a:gd name="connsiteX8" fmla="*/ 0 w 822527"/>
                  <a:gd name="connsiteY8" fmla="*/ 568042 h 812080"/>
                  <a:gd name="connsiteX9" fmla="*/ 0 w 822527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576000 w 825062"/>
                  <a:gd name="connsiteY5" fmla="*/ 568042 h 812080"/>
                  <a:gd name="connsiteX6" fmla="*/ 329503 w 825062"/>
                  <a:gd name="connsiteY6" fmla="*/ 812080 h 812080"/>
                  <a:gd name="connsiteX7" fmla="*/ 244753 w 825062"/>
                  <a:gd name="connsiteY7" fmla="*/ 812080 h 812080"/>
                  <a:gd name="connsiteX8" fmla="*/ 0 w 825062"/>
                  <a:gd name="connsiteY8" fmla="*/ 568042 h 812080"/>
                  <a:gd name="connsiteX9" fmla="*/ 0 w 825062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576000 w 825062"/>
                  <a:gd name="connsiteY5" fmla="*/ 568042 h 812080"/>
                  <a:gd name="connsiteX6" fmla="*/ 329503 w 825062"/>
                  <a:gd name="connsiteY6" fmla="*/ 812080 h 812080"/>
                  <a:gd name="connsiteX7" fmla="*/ 244753 w 825062"/>
                  <a:gd name="connsiteY7" fmla="*/ 812080 h 812080"/>
                  <a:gd name="connsiteX8" fmla="*/ 0 w 825062"/>
                  <a:gd name="connsiteY8" fmla="*/ 568042 h 812080"/>
                  <a:gd name="connsiteX9" fmla="*/ 0 w 825062"/>
                  <a:gd name="connsiteY9" fmla="*/ 0 h 812080"/>
                  <a:gd name="connsiteX0" fmla="*/ 0 w 825062"/>
                  <a:gd name="connsiteY0" fmla="*/ 0 h 812080"/>
                  <a:gd name="connsiteX1" fmla="*/ 576000 w 825062"/>
                  <a:gd name="connsiteY1" fmla="*/ 0 h 812080"/>
                  <a:gd name="connsiteX2" fmla="*/ 573590 w 825062"/>
                  <a:gd name="connsiteY2" fmla="*/ 157751 h 812080"/>
                  <a:gd name="connsiteX3" fmla="*/ 822510 w 825062"/>
                  <a:gd name="connsiteY3" fmla="*/ 160291 h 812080"/>
                  <a:gd name="connsiteX4" fmla="*/ 822510 w 825062"/>
                  <a:gd name="connsiteY4" fmla="*/ 272051 h 812080"/>
                  <a:gd name="connsiteX5" fmla="*/ 753930 w 825062"/>
                  <a:gd name="connsiteY5" fmla="*/ 355871 h 812080"/>
                  <a:gd name="connsiteX6" fmla="*/ 576000 w 825062"/>
                  <a:gd name="connsiteY6" fmla="*/ 568042 h 812080"/>
                  <a:gd name="connsiteX7" fmla="*/ 329503 w 825062"/>
                  <a:gd name="connsiteY7" fmla="*/ 812080 h 812080"/>
                  <a:gd name="connsiteX8" fmla="*/ 244753 w 825062"/>
                  <a:gd name="connsiteY8" fmla="*/ 812080 h 812080"/>
                  <a:gd name="connsiteX9" fmla="*/ 0 w 825062"/>
                  <a:gd name="connsiteY9" fmla="*/ 568042 h 812080"/>
                  <a:gd name="connsiteX10" fmla="*/ 0 w 825062"/>
                  <a:gd name="connsiteY10" fmla="*/ 0 h 812080"/>
                  <a:gd name="connsiteX0" fmla="*/ 0 w 871370"/>
                  <a:gd name="connsiteY0" fmla="*/ 0 h 812080"/>
                  <a:gd name="connsiteX1" fmla="*/ 576000 w 871370"/>
                  <a:gd name="connsiteY1" fmla="*/ 0 h 812080"/>
                  <a:gd name="connsiteX2" fmla="*/ 573590 w 871370"/>
                  <a:gd name="connsiteY2" fmla="*/ 157751 h 812080"/>
                  <a:gd name="connsiteX3" fmla="*/ 822510 w 871370"/>
                  <a:gd name="connsiteY3" fmla="*/ 160291 h 812080"/>
                  <a:gd name="connsiteX4" fmla="*/ 822510 w 871370"/>
                  <a:gd name="connsiteY4" fmla="*/ 272051 h 812080"/>
                  <a:gd name="connsiteX5" fmla="*/ 860610 w 871370"/>
                  <a:gd name="connsiteY5" fmla="*/ 274591 h 812080"/>
                  <a:gd name="connsiteX6" fmla="*/ 576000 w 871370"/>
                  <a:gd name="connsiteY6" fmla="*/ 568042 h 812080"/>
                  <a:gd name="connsiteX7" fmla="*/ 329503 w 871370"/>
                  <a:gd name="connsiteY7" fmla="*/ 812080 h 812080"/>
                  <a:gd name="connsiteX8" fmla="*/ 244753 w 871370"/>
                  <a:gd name="connsiteY8" fmla="*/ 812080 h 812080"/>
                  <a:gd name="connsiteX9" fmla="*/ 0 w 871370"/>
                  <a:gd name="connsiteY9" fmla="*/ 568042 h 812080"/>
                  <a:gd name="connsiteX10" fmla="*/ 0 w 871370"/>
                  <a:gd name="connsiteY10" fmla="*/ 0 h 812080"/>
                  <a:gd name="connsiteX0" fmla="*/ 0 w 877940"/>
                  <a:gd name="connsiteY0" fmla="*/ 0 h 812080"/>
                  <a:gd name="connsiteX1" fmla="*/ 576000 w 877940"/>
                  <a:gd name="connsiteY1" fmla="*/ 0 h 812080"/>
                  <a:gd name="connsiteX2" fmla="*/ 573590 w 877940"/>
                  <a:gd name="connsiteY2" fmla="*/ 157751 h 812080"/>
                  <a:gd name="connsiteX3" fmla="*/ 822510 w 877940"/>
                  <a:gd name="connsiteY3" fmla="*/ 160291 h 812080"/>
                  <a:gd name="connsiteX4" fmla="*/ 822510 w 877940"/>
                  <a:gd name="connsiteY4" fmla="*/ 272051 h 812080"/>
                  <a:gd name="connsiteX5" fmla="*/ 860610 w 877940"/>
                  <a:gd name="connsiteY5" fmla="*/ 274591 h 812080"/>
                  <a:gd name="connsiteX6" fmla="*/ 576000 w 877940"/>
                  <a:gd name="connsiteY6" fmla="*/ 568042 h 812080"/>
                  <a:gd name="connsiteX7" fmla="*/ 329503 w 877940"/>
                  <a:gd name="connsiteY7" fmla="*/ 812080 h 812080"/>
                  <a:gd name="connsiteX8" fmla="*/ 244753 w 877940"/>
                  <a:gd name="connsiteY8" fmla="*/ 812080 h 812080"/>
                  <a:gd name="connsiteX9" fmla="*/ 0 w 877940"/>
                  <a:gd name="connsiteY9" fmla="*/ 568042 h 812080"/>
                  <a:gd name="connsiteX10" fmla="*/ 0 w 87794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2051 h 812080"/>
                  <a:gd name="connsiteX5" fmla="*/ 860610 w 860610"/>
                  <a:gd name="connsiteY5" fmla="*/ 27459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2051 h 812080"/>
                  <a:gd name="connsiteX5" fmla="*/ 860610 w 860610"/>
                  <a:gd name="connsiteY5" fmla="*/ 26697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60610"/>
                  <a:gd name="connsiteY0" fmla="*/ 0 h 812080"/>
                  <a:gd name="connsiteX1" fmla="*/ 576000 w 860610"/>
                  <a:gd name="connsiteY1" fmla="*/ 0 h 812080"/>
                  <a:gd name="connsiteX2" fmla="*/ 573590 w 860610"/>
                  <a:gd name="connsiteY2" fmla="*/ 157751 h 812080"/>
                  <a:gd name="connsiteX3" fmla="*/ 822510 w 860610"/>
                  <a:gd name="connsiteY3" fmla="*/ 160291 h 812080"/>
                  <a:gd name="connsiteX4" fmla="*/ 822510 w 860610"/>
                  <a:gd name="connsiteY4" fmla="*/ 274591 h 812080"/>
                  <a:gd name="connsiteX5" fmla="*/ 860610 w 860610"/>
                  <a:gd name="connsiteY5" fmla="*/ 266971 h 812080"/>
                  <a:gd name="connsiteX6" fmla="*/ 576000 w 860610"/>
                  <a:gd name="connsiteY6" fmla="*/ 568042 h 812080"/>
                  <a:gd name="connsiteX7" fmla="*/ 329503 w 860610"/>
                  <a:gd name="connsiteY7" fmla="*/ 812080 h 812080"/>
                  <a:gd name="connsiteX8" fmla="*/ 244753 w 860610"/>
                  <a:gd name="connsiteY8" fmla="*/ 812080 h 812080"/>
                  <a:gd name="connsiteX9" fmla="*/ 0 w 860610"/>
                  <a:gd name="connsiteY9" fmla="*/ 568042 h 812080"/>
                  <a:gd name="connsiteX10" fmla="*/ 0 w 86061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6951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6283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19970 w 858070"/>
                  <a:gd name="connsiteY3" fmla="*/ 16029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6283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759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251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505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576000 w 858070"/>
                  <a:gd name="connsiteY6" fmla="*/ 568042 h 812080"/>
                  <a:gd name="connsiteX7" fmla="*/ 329503 w 858070"/>
                  <a:gd name="connsiteY7" fmla="*/ 812080 h 812080"/>
                  <a:gd name="connsiteX8" fmla="*/ 244753 w 858070"/>
                  <a:gd name="connsiteY8" fmla="*/ 812080 h 812080"/>
                  <a:gd name="connsiteX9" fmla="*/ 0 w 858070"/>
                  <a:gd name="connsiteY9" fmla="*/ 568042 h 812080"/>
                  <a:gd name="connsiteX10" fmla="*/ 0 w 858070"/>
                  <a:gd name="connsiteY10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789490 w 858070"/>
                  <a:gd name="connsiteY6" fmla="*/ 34571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75777"/>
                  <a:gd name="connsiteY0" fmla="*/ 0 h 812080"/>
                  <a:gd name="connsiteX1" fmla="*/ 576000 w 875777"/>
                  <a:gd name="connsiteY1" fmla="*/ 0 h 812080"/>
                  <a:gd name="connsiteX2" fmla="*/ 573590 w 875777"/>
                  <a:gd name="connsiteY2" fmla="*/ 157751 h 812080"/>
                  <a:gd name="connsiteX3" fmla="*/ 822510 w 875777"/>
                  <a:gd name="connsiteY3" fmla="*/ 157751 h 812080"/>
                  <a:gd name="connsiteX4" fmla="*/ 825050 w 875777"/>
                  <a:gd name="connsiteY4" fmla="*/ 274591 h 812080"/>
                  <a:gd name="connsiteX5" fmla="*/ 858070 w 875777"/>
                  <a:gd name="connsiteY5" fmla="*/ 274591 h 812080"/>
                  <a:gd name="connsiteX6" fmla="*/ 855530 w 875777"/>
                  <a:gd name="connsiteY6" fmla="*/ 665751 h 812080"/>
                  <a:gd name="connsiteX7" fmla="*/ 576000 w 875777"/>
                  <a:gd name="connsiteY7" fmla="*/ 568042 h 812080"/>
                  <a:gd name="connsiteX8" fmla="*/ 329503 w 875777"/>
                  <a:gd name="connsiteY8" fmla="*/ 812080 h 812080"/>
                  <a:gd name="connsiteX9" fmla="*/ 244753 w 875777"/>
                  <a:gd name="connsiteY9" fmla="*/ 812080 h 812080"/>
                  <a:gd name="connsiteX10" fmla="*/ 0 w 875777"/>
                  <a:gd name="connsiteY10" fmla="*/ 568042 h 812080"/>
                  <a:gd name="connsiteX11" fmla="*/ 0 w 875777"/>
                  <a:gd name="connsiteY11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855530 w 858070"/>
                  <a:gd name="connsiteY6" fmla="*/ 66575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58070"/>
                  <a:gd name="connsiteY0" fmla="*/ 0 h 812080"/>
                  <a:gd name="connsiteX1" fmla="*/ 576000 w 858070"/>
                  <a:gd name="connsiteY1" fmla="*/ 0 h 812080"/>
                  <a:gd name="connsiteX2" fmla="*/ 573590 w 858070"/>
                  <a:gd name="connsiteY2" fmla="*/ 157751 h 812080"/>
                  <a:gd name="connsiteX3" fmla="*/ 822510 w 858070"/>
                  <a:gd name="connsiteY3" fmla="*/ 157751 h 812080"/>
                  <a:gd name="connsiteX4" fmla="*/ 825050 w 858070"/>
                  <a:gd name="connsiteY4" fmla="*/ 274591 h 812080"/>
                  <a:gd name="connsiteX5" fmla="*/ 858070 w 858070"/>
                  <a:gd name="connsiteY5" fmla="*/ 274591 h 812080"/>
                  <a:gd name="connsiteX6" fmla="*/ 855530 w 858070"/>
                  <a:gd name="connsiteY6" fmla="*/ 665751 h 812080"/>
                  <a:gd name="connsiteX7" fmla="*/ 576000 w 858070"/>
                  <a:gd name="connsiteY7" fmla="*/ 568042 h 812080"/>
                  <a:gd name="connsiteX8" fmla="*/ 329503 w 858070"/>
                  <a:gd name="connsiteY8" fmla="*/ 812080 h 812080"/>
                  <a:gd name="connsiteX9" fmla="*/ 244753 w 858070"/>
                  <a:gd name="connsiteY9" fmla="*/ 812080 h 812080"/>
                  <a:gd name="connsiteX10" fmla="*/ 0 w 858070"/>
                  <a:gd name="connsiteY10" fmla="*/ 568042 h 812080"/>
                  <a:gd name="connsiteX11" fmla="*/ 0 w 858070"/>
                  <a:gd name="connsiteY11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576000 w 858990"/>
                  <a:gd name="connsiteY7" fmla="*/ 568042 h 812080"/>
                  <a:gd name="connsiteX8" fmla="*/ 329503 w 858990"/>
                  <a:gd name="connsiteY8" fmla="*/ 812080 h 812080"/>
                  <a:gd name="connsiteX9" fmla="*/ 244753 w 858990"/>
                  <a:gd name="connsiteY9" fmla="*/ 812080 h 812080"/>
                  <a:gd name="connsiteX10" fmla="*/ 0 w 858990"/>
                  <a:gd name="connsiteY10" fmla="*/ 568042 h 812080"/>
                  <a:gd name="connsiteX11" fmla="*/ 0 w 858990"/>
                  <a:gd name="connsiteY11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55907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576000 w 858990"/>
                  <a:gd name="connsiteY8" fmla="*/ 568042 h 812080"/>
                  <a:gd name="connsiteX9" fmla="*/ 329503 w 858990"/>
                  <a:gd name="connsiteY9" fmla="*/ 812080 h 812080"/>
                  <a:gd name="connsiteX10" fmla="*/ 244753 w 858990"/>
                  <a:gd name="connsiteY10" fmla="*/ 812080 h 812080"/>
                  <a:gd name="connsiteX11" fmla="*/ 0 w 858990"/>
                  <a:gd name="connsiteY11" fmla="*/ 568042 h 812080"/>
                  <a:gd name="connsiteX12" fmla="*/ 0 w 858990"/>
                  <a:gd name="connsiteY12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24390 w 858990"/>
                  <a:gd name="connsiteY8" fmla="*/ 61241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741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000 w 858990"/>
                  <a:gd name="connsiteY9" fmla="*/ 568042 h 812080"/>
                  <a:gd name="connsiteX10" fmla="*/ 329503 w 858990"/>
                  <a:gd name="connsiteY10" fmla="*/ 812080 h 812080"/>
                  <a:gd name="connsiteX11" fmla="*/ 244753 w 858990"/>
                  <a:gd name="connsiteY11" fmla="*/ 812080 h 812080"/>
                  <a:gd name="connsiteX12" fmla="*/ 0 w 858990"/>
                  <a:gd name="connsiteY12" fmla="*/ 568042 h 812080"/>
                  <a:gd name="connsiteX13" fmla="*/ 0 w 858990"/>
                  <a:gd name="connsiteY13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626930 w 858990"/>
                  <a:gd name="connsiteY9" fmla="*/ 36857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626930 w 858990"/>
                  <a:gd name="connsiteY9" fmla="*/ 36857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6130 w 858990"/>
                  <a:gd name="connsiteY9" fmla="*/ 25681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25050 w 858990"/>
                  <a:gd name="connsiteY4" fmla="*/ 27459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58990"/>
                  <a:gd name="connsiteY0" fmla="*/ 0 h 812080"/>
                  <a:gd name="connsiteX1" fmla="*/ 576000 w 858990"/>
                  <a:gd name="connsiteY1" fmla="*/ 0 h 812080"/>
                  <a:gd name="connsiteX2" fmla="*/ 573590 w 858990"/>
                  <a:gd name="connsiteY2" fmla="*/ 157751 h 812080"/>
                  <a:gd name="connsiteX3" fmla="*/ 822510 w 858990"/>
                  <a:gd name="connsiteY3" fmla="*/ 157751 h 812080"/>
                  <a:gd name="connsiteX4" fmla="*/ 819970 w 858990"/>
                  <a:gd name="connsiteY4" fmla="*/ 256811 h 812080"/>
                  <a:gd name="connsiteX5" fmla="*/ 858070 w 858990"/>
                  <a:gd name="connsiteY5" fmla="*/ 274591 h 812080"/>
                  <a:gd name="connsiteX6" fmla="*/ 858070 w 858990"/>
                  <a:gd name="connsiteY6" fmla="*/ 670831 h 812080"/>
                  <a:gd name="connsiteX7" fmla="*/ 659950 w 858990"/>
                  <a:gd name="connsiteY7" fmla="*/ 668291 h 812080"/>
                  <a:gd name="connsiteX8" fmla="*/ 654870 w 858990"/>
                  <a:gd name="connsiteY8" fmla="*/ 261891 h 812080"/>
                  <a:gd name="connsiteX9" fmla="*/ 571050 w 858990"/>
                  <a:gd name="connsiteY9" fmla="*/ 264431 h 812080"/>
                  <a:gd name="connsiteX10" fmla="*/ 576000 w 858990"/>
                  <a:gd name="connsiteY10" fmla="*/ 568042 h 812080"/>
                  <a:gd name="connsiteX11" fmla="*/ 329503 w 858990"/>
                  <a:gd name="connsiteY11" fmla="*/ 812080 h 812080"/>
                  <a:gd name="connsiteX12" fmla="*/ 244753 w 858990"/>
                  <a:gd name="connsiteY12" fmla="*/ 812080 h 812080"/>
                  <a:gd name="connsiteX13" fmla="*/ 0 w 858990"/>
                  <a:gd name="connsiteY13" fmla="*/ 568042 h 812080"/>
                  <a:gd name="connsiteX14" fmla="*/ 0 w 858990"/>
                  <a:gd name="connsiteY14" fmla="*/ 0 h 812080"/>
                  <a:gd name="connsiteX0" fmla="*/ 0 w 863150"/>
                  <a:gd name="connsiteY0" fmla="*/ 0 h 812080"/>
                  <a:gd name="connsiteX1" fmla="*/ 576000 w 863150"/>
                  <a:gd name="connsiteY1" fmla="*/ 0 h 812080"/>
                  <a:gd name="connsiteX2" fmla="*/ 573590 w 863150"/>
                  <a:gd name="connsiteY2" fmla="*/ 157751 h 812080"/>
                  <a:gd name="connsiteX3" fmla="*/ 822510 w 863150"/>
                  <a:gd name="connsiteY3" fmla="*/ 157751 h 812080"/>
                  <a:gd name="connsiteX4" fmla="*/ 819970 w 863150"/>
                  <a:gd name="connsiteY4" fmla="*/ 256811 h 812080"/>
                  <a:gd name="connsiteX5" fmla="*/ 863150 w 863150"/>
                  <a:gd name="connsiteY5" fmla="*/ 251731 h 812080"/>
                  <a:gd name="connsiteX6" fmla="*/ 858070 w 863150"/>
                  <a:gd name="connsiteY6" fmla="*/ 670831 h 812080"/>
                  <a:gd name="connsiteX7" fmla="*/ 659950 w 863150"/>
                  <a:gd name="connsiteY7" fmla="*/ 668291 h 812080"/>
                  <a:gd name="connsiteX8" fmla="*/ 654870 w 863150"/>
                  <a:gd name="connsiteY8" fmla="*/ 261891 h 812080"/>
                  <a:gd name="connsiteX9" fmla="*/ 571050 w 863150"/>
                  <a:gd name="connsiteY9" fmla="*/ 264431 h 812080"/>
                  <a:gd name="connsiteX10" fmla="*/ 576000 w 863150"/>
                  <a:gd name="connsiteY10" fmla="*/ 568042 h 812080"/>
                  <a:gd name="connsiteX11" fmla="*/ 329503 w 863150"/>
                  <a:gd name="connsiteY11" fmla="*/ 812080 h 812080"/>
                  <a:gd name="connsiteX12" fmla="*/ 244753 w 863150"/>
                  <a:gd name="connsiteY12" fmla="*/ 812080 h 812080"/>
                  <a:gd name="connsiteX13" fmla="*/ 0 w 863150"/>
                  <a:gd name="connsiteY13" fmla="*/ 568042 h 812080"/>
                  <a:gd name="connsiteX14" fmla="*/ 0 w 863150"/>
                  <a:gd name="connsiteY14" fmla="*/ 0 h 812080"/>
                  <a:gd name="connsiteX0" fmla="*/ 0 w 863150"/>
                  <a:gd name="connsiteY0" fmla="*/ 0 h 812080"/>
                  <a:gd name="connsiteX1" fmla="*/ 576000 w 863150"/>
                  <a:gd name="connsiteY1" fmla="*/ 0 h 812080"/>
                  <a:gd name="connsiteX2" fmla="*/ 573590 w 863150"/>
                  <a:gd name="connsiteY2" fmla="*/ 157751 h 812080"/>
                  <a:gd name="connsiteX3" fmla="*/ 822510 w 863150"/>
                  <a:gd name="connsiteY3" fmla="*/ 157751 h 812080"/>
                  <a:gd name="connsiteX4" fmla="*/ 819970 w 863150"/>
                  <a:gd name="connsiteY4" fmla="*/ 256811 h 812080"/>
                  <a:gd name="connsiteX5" fmla="*/ 863150 w 863150"/>
                  <a:gd name="connsiteY5" fmla="*/ 251731 h 812080"/>
                  <a:gd name="connsiteX6" fmla="*/ 858070 w 863150"/>
                  <a:gd name="connsiteY6" fmla="*/ 670831 h 812080"/>
                  <a:gd name="connsiteX7" fmla="*/ 659950 w 863150"/>
                  <a:gd name="connsiteY7" fmla="*/ 668291 h 812080"/>
                  <a:gd name="connsiteX8" fmla="*/ 654870 w 863150"/>
                  <a:gd name="connsiteY8" fmla="*/ 261891 h 812080"/>
                  <a:gd name="connsiteX9" fmla="*/ 571050 w 863150"/>
                  <a:gd name="connsiteY9" fmla="*/ 264431 h 812080"/>
                  <a:gd name="connsiteX10" fmla="*/ 576000 w 863150"/>
                  <a:gd name="connsiteY10" fmla="*/ 568042 h 812080"/>
                  <a:gd name="connsiteX11" fmla="*/ 329503 w 863150"/>
                  <a:gd name="connsiteY11" fmla="*/ 812080 h 812080"/>
                  <a:gd name="connsiteX12" fmla="*/ 244753 w 863150"/>
                  <a:gd name="connsiteY12" fmla="*/ 812080 h 812080"/>
                  <a:gd name="connsiteX13" fmla="*/ 0 w 863150"/>
                  <a:gd name="connsiteY13" fmla="*/ 568042 h 812080"/>
                  <a:gd name="connsiteX14" fmla="*/ 0 w 863150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19970 w 859016"/>
                  <a:gd name="connsiteY4" fmla="*/ 256811 h 812080"/>
                  <a:gd name="connsiteX5" fmla="*/ 858387 w 859016"/>
                  <a:gd name="connsiteY5" fmla="*/ 256494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22351 w 859016"/>
                  <a:gd name="connsiteY4" fmla="*/ 252049 h 812080"/>
                  <a:gd name="connsiteX5" fmla="*/ 858387 w 859016"/>
                  <a:gd name="connsiteY5" fmla="*/ 256494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016"/>
                  <a:gd name="connsiteY0" fmla="*/ 0 h 812080"/>
                  <a:gd name="connsiteX1" fmla="*/ 576000 w 859016"/>
                  <a:gd name="connsiteY1" fmla="*/ 0 h 812080"/>
                  <a:gd name="connsiteX2" fmla="*/ 573590 w 859016"/>
                  <a:gd name="connsiteY2" fmla="*/ 157751 h 812080"/>
                  <a:gd name="connsiteX3" fmla="*/ 822510 w 859016"/>
                  <a:gd name="connsiteY3" fmla="*/ 157751 h 812080"/>
                  <a:gd name="connsiteX4" fmla="*/ 822351 w 859016"/>
                  <a:gd name="connsiteY4" fmla="*/ 252049 h 812080"/>
                  <a:gd name="connsiteX5" fmla="*/ 858387 w 859016"/>
                  <a:gd name="connsiteY5" fmla="*/ 246969 h 812080"/>
                  <a:gd name="connsiteX6" fmla="*/ 858070 w 859016"/>
                  <a:gd name="connsiteY6" fmla="*/ 670831 h 812080"/>
                  <a:gd name="connsiteX7" fmla="*/ 659950 w 859016"/>
                  <a:gd name="connsiteY7" fmla="*/ 668291 h 812080"/>
                  <a:gd name="connsiteX8" fmla="*/ 654870 w 859016"/>
                  <a:gd name="connsiteY8" fmla="*/ 261891 h 812080"/>
                  <a:gd name="connsiteX9" fmla="*/ 571050 w 859016"/>
                  <a:gd name="connsiteY9" fmla="*/ 264431 h 812080"/>
                  <a:gd name="connsiteX10" fmla="*/ 576000 w 859016"/>
                  <a:gd name="connsiteY10" fmla="*/ 568042 h 812080"/>
                  <a:gd name="connsiteX11" fmla="*/ 329503 w 859016"/>
                  <a:gd name="connsiteY11" fmla="*/ 812080 h 812080"/>
                  <a:gd name="connsiteX12" fmla="*/ 244753 w 859016"/>
                  <a:gd name="connsiteY12" fmla="*/ 812080 h 812080"/>
                  <a:gd name="connsiteX13" fmla="*/ 0 w 859016"/>
                  <a:gd name="connsiteY13" fmla="*/ 568042 h 812080"/>
                  <a:gd name="connsiteX14" fmla="*/ 0 w 859016"/>
                  <a:gd name="connsiteY14" fmla="*/ 0 h 812080"/>
                  <a:gd name="connsiteX0" fmla="*/ 0 w 859608"/>
                  <a:gd name="connsiteY0" fmla="*/ 0 h 812080"/>
                  <a:gd name="connsiteX1" fmla="*/ 576000 w 859608"/>
                  <a:gd name="connsiteY1" fmla="*/ 0 h 812080"/>
                  <a:gd name="connsiteX2" fmla="*/ 573590 w 859608"/>
                  <a:gd name="connsiteY2" fmla="*/ 157751 h 812080"/>
                  <a:gd name="connsiteX3" fmla="*/ 822510 w 859608"/>
                  <a:gd name="connsiteY3" fmla="*/ 157751 h 812080"/>
                  <a:gd name="connsiteX4" fmla="*/ 822351 w 859608"/>
                  <a:gd name="connsiteY4" fmla="*/ 252049 h 812080"/>
                  <a:gd name="connsiteX5" fmla="*/ 858387 w 859608"/>
                  <a:gd name="connsiteY5" fmla="*/ 246969 h 812080"/>
                  <a:gd name="connsiteX6" fmla="*/ 858070 w 859608"/>
                  <a:gd name="connsiteY6" fmla="*/ 670831 h 812080"/>
                  <a:gd name="connsiteX7" fmla="*/ 659950 w 859608"/>
                  <a:gd name="connsiteY7" fmla="*/ 668291 h 812080"/>
                  <a:gd name="connsiteX8" fmla="*/ 654870 w 859608"/>
                  <a:gd name="connsiteY8" fmla="*/ 261891 h 812080"/>
                  <a:gd name="connsiteX9" fmla="*/ 571050 w 859608"/>
                  <a:gd name="connsiteY9" fmla="*/ 264431 h 812080"/>
                  <a:gd name="connsiteX10" fmla="*/ 576000 w 859608"/>
                  <a:gd name="connsiteY10" fmla="*/ 568042 h 812080"/>
                  <a:gd name="connsiteX11" fmla="*/ 329503 w 859608"/>
                  <a:gd name="connsiteY11" fmla="*/ 812080 h 812080"/>
                  <a:gd name="connsiteX12" fmla="*/ 244753 w 859608"/>
                  <a:gd name="connsiteY12" fmla="*/ 812080 h 812080"/>
                  <a:gd name="connsiteX13" fmla="*/ 0 w 859608"/>
                  <a:gd name="connsiteY13" fmla="*/ 568042 h 812080"/>
                  <a:gd name="connsiteX14" fmla="*/ 0 w 859608"/>
                  <a:gd name="connsiteY14" fmla="*/ 0 h 812080"/>
                  <a:gd name="connsiteX0" fmla="*/ 0 w 859221"/>
                  <a:gd name="connsiteY0" fmla="*/ 0 h 812080"/>
                  <a:gd name="connsiteX1" fmla="*/ 576000 w 859221"/>
                  <a:gd name="connsiteY1" fmla="*/ 0 h 812080"/>
                  <a:gd name="connsiteX2" fmla="*/ 573590 w 859221"/>
                  <a:gd name="connsiteY2" fmla="*/ 157751 h 812080"/>
                  <a:gd name="connsiteX3" fmla="*/ 822510 w 859221"/>
                  <a:gd name="connsiteY3" fmla="*/ 157751 h 812080"/>
                  <a:gd name="connsiteX4" fmla="*/ 822351 w 859221"/>
                  <a:gd name="connsiteY4" fmla="*/ 252049 h 812080"/>
                  <a:gd name="connsiteX5" fmla="*/ 856005 w 859221"/>
                  <a:gd name="connsiteY5" fmla="*/ 254113 h 812080"/>
                  <a:gd name="connsiteX6" fmla="*/ 858070 w 859221"/>
                  <a:gd name="connsiteY6" fmla="*/ 670831 h 812080"/>
                  <a:gd name="connsiteX7" fmla="*/ 659950 w 859221"/>
                  <a:gd name="connsiteY7" fmla="*/ 668291 h 812080"/>
                  <a:gd name="connsiteX8" fmla="*/ 654870 w 859221"/>
                  <a:gd name="connsiteY8" fmla="*/ 261891 h 812080"/>
                  <a:gd name="connsiteX9" fmla="*/ 571050 w 859221"/>
                  <a:gd name="connsiteY9" fmla="*/ 264431 h 812080"/>
                  <a:gd name="connsiteX10" fmla="*/ 576000 w 859221"/>
                  <a:gd name="connsiteY10" fmla="*/ 568042 h 812080"/>
                  <a:gd name="connsiteX11" fmla="*/ 329503 w 859221"/>
                  <a:gd name="connsiteY11" fmla="*/ 812080 h 812080"/>
                  <a:gd name="connsiteX12" fmla="*/ 244753 w 859221"/>
                  <a:gd name="connsiteY12" fmla="*/ 812080 h 812080"/>
                  <a:gd name="connsiteX13" fmla="*/ 0 w 859221"/>
                  <a:gd name="connsiteY13" fmla="*/ 568042 h 812080"/>
                  <a:gd name="connsiteX14" fmla="*/ 0 w 859221"/>
                  <a:gd name="connsiteY14" fmla="*/ 0 h 812080"/>
                  <a:gd name="connsiteX0" fmla="*/ 0 w 859549"/>
                  <a:gd name="connsiteY0" fmla="*/ 0 h 812080"/>
                  <a:gd name="connsiteX1" fmla="*/ 576000 w 859549"/>
                  <a:gd name="connsiteY1" fmla="*/ 0 h 812080"/>
                  <a:gd name="connsiteX2" fmla="*/ 573590 w 859549"/>
                  <a:gd name="connsiteY2" fmla="*/ 157751 h 812080"/>
                  <a:gd name="connsiteX3" fmla="*/ 822510 w 859549"/>
                  <a:gd name="connsiteY3" fmla="*/ 157751 h 812080"/>
                  <a:gd name="connsiteX4" fmla="*/ 822351 w 859549"/>
                  <a:gd name="connsiteY4" fmla="*/ 252049 h 812080"/>
                  <a:gd name="connsiteX5" fmla="*/ 856005 w 859549"/>
                  <a:gd name="connsiteY5" fmla="*/ 254113 h 812080"/>
                  <a:gd name="connsiteX6" fmla="*/ 858070 w 859549"/>
                  <a:gd name="connsiteY6" fmla="*/ 670831 h 812080"/>
                  <a:gd name="connsiteX7" fmla="*/ 659950 w 859549"/>
                  <a:gd name="connsiteY7" fmla="*/ 668291 h 812080"/>
                  <a:gd name="connsiteX8" fmla="*/ 654870 w 859549"/>
                  <a:gd name="connsiteY8" fmla="*/ 261891 h 812080"/>
                  <a:gd name="connsiteX9" fmla="*/ 571050 w 859549"/>
                  <a:gd name="connsiteY9" fmla="*/ 264431 h 812080"/>
                  <a:gd name="connsiteX10" fmla="*/ 576000 w 859549"/>
                  <a:gd name="connsiteY10" fmla="*/ 568042 h 812080"/>
                  <a:gd name="connsiteX11" fmla="*/ 329503 w 859549"/>
                  <a:gd name="connsiteY11" fmla="*/ 812080 h 812080"/>
                  <a:gd name="connsiteX12" fmla="*/ 244753 w 859549"/>
                  <a:gd name="connsiteY12" fmla="*/ 812080 h 812080"/>
                  <a:gd name="connsiteX13" fmla="*/ 0 w 859549"/>
                  <a:gd name="connsiteY13" fmla="*/ 568042 h 812080"/>
                  <a:gd name="connsiteX14" fmla="*/ 0 w 859549"/>
                  <a:gd name="connsiteY14" fmla="*/ 0 h 812080"/>
                  <a:gd name="connsiteX0" fmla="*/ 0 w 859549"/>
                  <a:gd name="connsiteY0" fmla="*/ 0 h 812080"/>
                  <a:gd name="connsiteX1" fmla="*/ 576000 w 859549"/>
                  <a:gd name="connsiteY1" fmla="*/ 0 h 812080"/>
                  <a:gd name="connsiteX2" fmla="*/ 573590 w 859549"/>
                  <a:gd name="connsiteY2" fmla="*/ 157751 h 812080"/>
                  <a:gd name="connsiteX3" fmla="*/ 822510 w 859549"/>
                  <a:gd name="connsiteY3" fmla="*/ 157751 h 812080"/>
                  <a:gd name="connsiteX4" fmla="*/ 822351 w 859549"/>
                  <a:gd name="connsiteY4" fmla="*/ 252049 h 812080"/>
                  <a:gd name="connsiteX5" fmla="*/ 856005 w 859549"/>
                  <a:gd name="connsiteY5" fmla="*/ 254113 h 812080"/>
                  <a:gd name="connsiteX6" fmla="*/ 858070 w 859549"/>
                  <a:gd name="connsiteY6" fmla="*/ 670831 h 812080"/>
                  <a:gd name="connsiteX7" fmla="*/ 659950 w 859549"/>
                  <a:gd name="connsiteY7" fmla="*/ 668291 h 812080"/>
                  <a:gd name="connsiteX8" fmla="*/ 654870 w 859549"/>
                  <a:gd name="connsiteY8" fmla="*/ 261891 h 812080"/>
                  <a:gd name="connsiteX9" fmla="*/ 571050 w 859549"/>
                  <a:gd name="connsiteY9" fmla="*/ 264431 h 812080"/>
                  <a:gd name="connsiteX10" fmla="*/ 576000 w 859549"/>
                  <a:gd name="connsiteY10" fmla="*/ 568042 h 812080"/>
                  <a:gd name="connsiteX11" fmla="*/ 329503 w 859549"/>
                  <a:gd name="connsiteY11" fmla="*/ 812080 h 812080"/>
                  <a:gd name="connsiteX12" fmla="*/ 244753 w 859549"/>
                  <a:gd name="connsiteY12" fmla="*/ 812080 h 812080"/>
                  <a:gd name="connsiteX13" fmla="*/ 0 w 859549"/>
                  <a:gd name="connsiteY13" fmla="*/ 568042 h 812080"/>
                  <a:gd name="connsiteX14" fmla="*/ 0 w 859549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19970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1050 w 861462"/>
                  <a:gd name="connsiteY9" fmla="*/ 264431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5813 w 861462"/>
                  <a:gd name="connsiteY9" fmla="*/ 262050 h 812080"/>
                  <a:gd name="connsiteX10" fmla="*/ 576000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54870 w 861462"/>
                  <a:gd name="connsiteY8" fmla="*/ 261891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  <a:gd name="connsiteX0" fmla="*/ 0 w 861462"/>
                  <a:gd name="connsiteY0" fmla="*/ 0 h 812080"/>
                  <a:gd name="connsiteX1" fmla="*/ 576000 w 861462"/>
                  <a:gd name="connsiteY1" fmla="*/ 0 h 812080"/>
                  <a:gd name="connsiteX2" fmla="*/ 573590 w 861462"/>
                  <a:gd name="connsiteY2" fmla="*/ 157751 h 812080"/>
                  <a:gd name="connsiteX3" fmla="*/ 822510 w 861462"/>
                  <a:gd name="connsiteY3" fmla="*/ 157751 h 812080"/>
                  <a:gd name="connsiteX4" fmla="*/ 822351 w 861462"/>
                  <a:gd name="connsiteY4" fmla="*/ 252049 h 812080"/>
                  <a:gd name="connsiteX5" fmla="*/ 860768 w 861462"/>
                  <a:gd name="connsiteY5" fmla="*/ 249351 h 812080"/>
                  <a:gd name="connsiteX6" fmla="*/ 858070 w 861462"/>
                  <a:gd name="connsiteY6" fmla="*/ 670831 h 812080"/>
                  <a:gd name="connsiteX7" fmla="*/ 659950 w 861462"/>
                  <a:gd name="connsiteY7" fmla="*/ 668291 h 812080"/>
                  <a:gd name="connsiteX8" fmla="*/ 662014 w 861462"/>
                  <a:gd name="connsiteY8" fmla="*/ 264272 h 812080"/>
                  <a:gd name="connsiteX9" fmla="*/ 575813 w 861462"/>
                  <a:gd name="connsiteY9" fmla="*/ 262050 h 812080"/>
                  <a:gd name="connsiteX10" fmla="*/ 571238 w 861462"/>
                  <a:gd name="connsiteY10" fmla="*/ 568042 h 812080"/>
                  <a:gd name="connsiteX11" fmla="*/ 329503 w 861462"/>
                  <a:gd name="connsiteY11" fmla="*/ 812080 h 812080"/>
                  <a:gd name="connsiteX12" fmla="*/ 244753 w 861462"/>
                  <a:gd name="connsiteY12" fmla="*/ 812080 h 812080"/>
                  <a:gd name="connsiteX13" fmla="*/ 0 w 861462"/>
                  <a:gd name="connsiteY13" fmla="*/ 568042 h 812080"/>
                  <a:gd name="connsiteX14" fmla="*/ 0 w 861462"/>
                  <a:gd name="connsiteY14" fmla="*/ 0 h 81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1462" h="812080">
                    <a:moveTo>
                      <a:pt x="0" y="0"/>
                    </a:moveTo>
                    <a:lnTo>
                      <a:pt x="576000" y="0"/>
                    </a:lnTo>
                    <a:cubicBezTo>
                      <a:pt x="575197" y="52584"/>
                      <a:pt x="574393" y="105167"/>
                      <a:pt x="573590" y="157751"/>
                    </a:cubicBezTo>
                    <a:lnTo>
                      <a:pt x="822510" y="157751"/>
                    </a:lnTo>
                    <a:cubicBezTo>
                      <a:pt x="822933" y="216171"/>
                      <a:pt x="820256" y="206951"/>
                      <a:pt x="822351" y="252049"/>
                    </a:cubicBezTo>
                    <a:cubicBezTo>
                      <a:pt x="861721" y="246546"/>
                      <a:pt x="835813" y="250819"/>
                      <a:pt x="860768" y="249351"/>
                    </a:cubicBezTo>
                    <a:cubicBezTo>
                      <a:pt x="861984" y="315973"/>
                      <a:pt x="861902" y="581283"/>
                      <a:pt x="858070" y="670831"/>
                    </a:cubicBezTo>
                    <a:cubicBezTo>
                      <a:pt x="761550" y="672524"/>
                      <a:pt x="722202" y="667643"/>
                      <a:pt x="659950" y="668291"/>
                    </a:cubicBezTo>
                    <a:cubicBezTo>
                      <a:pt x="659103" y="554414"/>
                      <a:pt x="658278" y="374325"/>
                      <a:pt x="662014" y="264272"/>
                    </a:cubicBezTo>
                    <a:cubicBezTo>
                      <a:pt x="613331" y="262579"/>
                      <a:pt x="632138" y="261825"/>
                      <a:pt x="575813" y="262050"/>
                    </a:cubicBezTo>
                    <a:cubicBezTo>
                      <a:pt x="577908" y="368955"/>
                      <a:pt x="572549" y="473804"/>
                      <a:pt x="571238" y="568042"/>
                    </a:cubicBezTo>
                    <a:lnTo>
                      <a:pt x="329503" y="812080"/>
                    </a:lnTo>
                    <a:lnTo>
                      <a:pt x="244753" y="812080"/>
                    </a:lnTo>
                    <a:lnTo>
                      <a:pt x="0" y="5680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正方形/長方形 35"/>
              <p:cNvSpPr/>
              <p:nvPr/>
            </p:nvSpPr>
            <p:spPr>
              <a:xfrm>
                <a:off x="7359434" y="7936619"/>
                <a:ext cx="202770" cy="139902"/>
              </a:xfrm>
              <a:custGeom>
                <a:avLst/>
                <a:gdLst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0 w 202770"/>
                  <a:gd name="connsiteY3" fmla="*/ 149425 h 149425"/>
                  <a:gd name="connsiteX4" fmla="*/ 0 w 202770"/>
                  <a:gd name="connsiteY4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4762 w 202770"/>
                  <a:gd name="connsiteY3" fmla="*/ 39888 h 149425"/>
                  <a:gd name="connsiteX4" fmla="*/ 0 w 202770"/>
                  <a:gd name="connsiteY4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96984 w 202770"/>
                  <a:gd name="connsiteY3" fmla="*/ 89895 h 149425"/>
                  <a:gd name="connsiteX4" fmla="*/ 4762 w 202770"/>
                  <a:gd name="connsiteY4" fmla="*/ 39888 h 149425"/>
                  <a:gd name="connsiteX5" fmla="*/ 0 w 202770"/>
                  <a:gd name="connsiteY5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7 w 202770"/>
                  <a:gd name="connsiteY3" fmla="*/ 47033 h 149425"/>
                  <a:gd name="connsiteX4" fmla="*/ 4762 w 202770"/>
                  <a:gd name="connsiteY4" fmla="*/ 39888 h 149425"/>
                  <a:gd name="connsiteX5" fmla="*/ 0 w 202770"/>
                  <a:gd name="connsiteY5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80328 w 202770"/>
                  <a:gd name="connsiteY3" fmla="*/ 108945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8 w 202770"/>
                  <a:gd name="connsiteY3" fmla="*/ 130376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9425"/>
                  <a:gd name="connsiteX1" fmla="*/ 202770 w 202770"/>
                  <a:gd name="connsiteY1" fmla="*/ 0 h 149425"/>
                  <a:gd name="connsiteX2" fmla="*/ 202770 w 202770"/>
                  <a:gd name="connsiteY2" fmla="*/ 149425 h 149425"/>
                  <a:gd name="connsiteX3" fmla="*/ 161278 w 202770"/>
                  <a:gd name="connsiteY3" fmla="*/ 144664 h 149425"/>
                  <a:gd name="connsiteX4" fmla="*/ 161277 w 202770"/>
                  <a:gd name="connsiteY4" fmla="*/ 47033 h 149425"/>
                  <a:gd name="connsiteX5" fmla="*/ 4762 w 202770"/>
                  <a:gd name="connsiteY5" fmla="*/ 39888 h 149425"/>
                  <a:gd name="connsiteX6" fmla="*/ 0 w 202770"/>
                  <a:gd name="connsiteY6" fmla="*/ 0 h 149425"/>
                  <a:gd name="connsiteX0" fmla="*/ 0 w 202770"/>
                  <a:gd name="connsiteY0" fmla="*/ 0 h 144664"/>
                  <a:gd name="connsiteX1" fmla="*/ 202770 w 202770"/>
                  <a:gd name="connsiteY1" fmla="*/ 0 h 144664"/>
                  <a:gd name="connsiteX2" fmla="*/ 202770 w 202770"/>
                  <a:gd name="connsiteY2" fmla="*/ 139900 h 144664"/>
                  <a:gd name="connsiteX3" fmla="*/ 161278 w 202770"/>
                  <a:gd name="connsiteY3" fmla="*/ 144664 h 144664"/>
                  <a:gd name="connsiteX4" fmla="*/ 161277 w 202770"/>
                  <a:gd name="connsiteY4" fmla="*/ 47033 h 144664"/>
                  <a:gd name="connsiteX5" fmla="*/ 4762 w 202770"/>
                  <a:gd name="connsiteY5" fmla="*/ 39888 h 144664"/>
                  <a:gd name="connsiteX6" fmla="*/ 0 w 202770"/>
                  <a:gd name="connsiteY6" fmla="*/ 0 h 144664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4762 w 202770"/>
                  <a:gd name="connsiteY5" fmla="*/ 39888 h 139902"/>
                  <a:gd name="connsiteX6" fmla="*/ 0 w 202770"/>
                  <a:gd name="connsiteY6" fmla="*/ 0 h 139902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2380 w 202770"/>
                  <a:gd name="connsiteY5" fmla="*/ 39888 h 139902"/>
                  <a:gd name="connsiteX6" fmla="*/ 0 w 202770"/>
                  <a:gd name="connsiteY6" fmla="*/ 0 h 139902"/>
                  <a:gd name="connsiteX0" fmla="*/ 0 w 202770"/>
                  <a:gd name="connsiteY0" fmla="*/ 0 h 139902"/>
                  <a:gd name="connsiteX1" fmla="*/ 202770 w 202770"/>
                  <a:gd name="connsiteY1" fmla="*/ 0 h 139902"/>
                  <a:gd name="connsiteX2" fmla="*/ 202770 w 202770"/>
                  <a:gd name="connsiteY2" fmla="*/ 139900 h 139902"/>
                  <a:gd name="connsiteX3" fmla="*/ 161278 w 202770"/>
                  <a:gd name="connsiteY3" fmla="*/ 139902 h 139902"/>
                  <a:gd name="connsiteX4" fmla="*/ 161277 w 202770"/>
                  <a:gd name="connsiteY4" fmla="*/ 47033 h 139902"/>
                  <a:gd name="connsiteX5" fmla="*/ 2380 w 202770"/>
                  <a:gd name="connsiteY5" fmla="*/ 42269 h 139902"/>
                  <a:gd name="connsiteX6" fmla="*/ 0 w 202770"/>
                  <a:gd name="connsiteY6" fmla="*/ 0 h 13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770" h="139902">
                    <a:moveTo>
                      <a:pt x="0" y="0"/>
                    </a:moveTo>
                    <a:lnTo>
                      <a:pt x="202770" y="0"/>
                    </a:lnTo>
                    <a:lnTo>
                      <a:pt x="202770" y="139900"/>
                    </a:lnTo>
                    <a:lnTo>
                      <a:pt x="161278" y="139902"/>
                    </a:lnTo>
                    <a:cubicBezTo>
                      <a:pt x="161278" y="112121"/>
                      <a:pt x="161277" y="74814"/>
                      <a:pt x="161277" y="47033"/>
                    </a:cubicBezTo>
                    <a:lnTo>
                      <a:pt x="2380" y="42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テキスト ボックス 128"/>
            <p:cNvSpPr txBox="1"/>
            <p:nvPr/>
          </p:nvSpPr>
          <p:spPr>
            <a:xfrm>
              <a:off x="6636778" y="5490251"/>
              <a:ext cx="772813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0" name="フリーフォーム 129"/>
            <p:cNvSpPr/>
            <p:nvPr/>
          </p:nvSpPr>
          <p:spPr>
            <a:xfrm>
              <a:off x="7800464" y="3375679"/>
              <a:ext cx="3856000" cy="2195237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0338" h="1526381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00338" y="1493044"/>
                  </a:lnTo>
                  <a:lnTo>
                    <a:pt x="2690813" y="1512094"/>
                  </a:lnTo>
                  <a:lnTo>
                    <a:pt x="2674145" y="1526381"/>
                  </a:lnTo>
                  <a:lnTo>
                    <a:pt x="2447926" y="1524000"/>
                  </a:lnTo>
                </a:path>
              </a:pathLst>
            </a:custGeom>
            <a:noFill/>
            <a:ln w="38100">
              <a:solidFill>
                <a:srgbClr val="FF993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上矢印 131"/>
            <p:cNvSpPr/>
            <p:nvPr/>
          </p:nvSpPr>
          <p:spPr>
            <a:xfrm>
              <a:off x="10674675" y="4950944"/>
              <a:ext cx="245799" cy="396350"/>
            </a:xfrm>
            <a:prstGeom prst="upArrow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10016815" y="5037594"/>
              <a:ext cx="1604713" cy="38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 Radiation</a:t>
              </a:r>
            </a:p>
          </p:txBody>
        </p:sp>
        <p:sp>
          <p:nvSpPr>
            <p:cNvPr id="173" name="下矢印 172"/>
            <p:cNvSpPr/>
            <p:nvPr/>
          </p:nvSpPr>
          <p:spPr>
            <a:xfrm>
              <a:off x="7993477" y="4381903"/>
              <a:ext cx="475814" cy="417518"/>
            </a:xfrm>
            <a:prstGeom prst="downArrow">
              <a:avLst>
                <a:gd name="adj1" fmla="val 46408"/>
                <a:gd name="adj2" fmla="val 31579"/>
              </a:avLst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下矢印 173"/>
            <p:cNvSpPr/>
            <p:nvPr/>
          </p:nvSpPr>
          <p:spPr>
            <a:xfrm>
              <a:off x="8094749" y="4381219"/>
              <a:ext cx="264473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下矢印 174"/>
            <p:cNvSpPr/>
            <p:nvPr/>
          </p:nvSpPr>
          <p:spPr>
            <a:xfrm rot="10800000">
              <a:off x="8199541" y="3391473"/>
              <a:ext cx="60745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下矢印 220"/>
            <p:cNvSpPr/>
            <p:nvPr/>
          </p:nvSpPr>
          <p:spPr>
            <a:xfrm rot="10800000">
              <a:off x="8199541" y="3948077"/>
              <a:ext cx="60745" cy="417518"/>
            </a:xfrm>
            <a:prstGeom prst="downArrow">
              <a:avLst>
                <a:gd name="adj1" fmla="val 46408"/>
                <a:gd name="adj2" fmla="val 50966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8121109" y="3581347"/>
              <a:ext cx="1293721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</p:grpSp>
      <p:sp>
        <p:nvSpPr>
          <p:cNvPr id="131" name="テキスト ボックス 130"/>
          <p:cNvSpPr txBox="1"/>
          <p:nvPr/>
        </p:nvSpPr>
        <p:spPr>
          <a:xfrm>
            <a:off x="8033204" y="1671323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with an appropriate </a:t>
            </a:r>
            <a:endParaRPr lang="en-US" altLang="ja-JP" sz="2000" b="1" dirty="0" smtClean="0">
              <a:solidFill>
                <a:srgbClr val="FF66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flow rate suitable for </a:t>
            </a:r>
          </a:p>
          <a:p>
            <a:r>
              <a:rPr lang="en-US" altLang="ja-JP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0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operating conditions</a:t>
            </a:r>
            <a:r>
              <a:rPr lang="en-US" altLang="ja-JP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38" name="グループ化 137"/>
          <p:cNvGrpSpPr/>
          <p:nvPr/>
        </p:nvGrpSpPr>
        <p:grpSpPr>
          <a:xfrm>
            <a:off x="4541660" y="2120265"/>
            <a:ext cx="2489784" cy="1841936"/>
            <a:chOff x="4216791" y="2365929"/>
            <a:chExt cx="2489784" cy="1841936"/>
          </a:xfrm>
        </p:grpSpPr>
        <p:sp>
          <p:nvSpPr>
            <p:cNvPr id="143" name="テキスト ボックス 142"/>
            <p:cNvSpPr txBox="1"/>
            <p:nvPr/>
          </p:nvSpPr>
          <p:spPr>
            <a:xfrm>
              <a:off x="4216791" y="2365929"/>
              <a:ext cx="248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the exhaust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is </a:t>
              </a:r>
            </a:p>
            <a:p>
              <a:r>
                <a:rPr lang="en-US" altLang="ja-JP" sz="12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higher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than the set temperature, </a:t>
              </a:r>
              <a:endPara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4" name="右矢印 143"/>
            <p:cNvSpPr/>
            <p:nvPr/>
          </p:nvSpPr>
          <p:spPr>
            <a:xfrm>
              <a:off x="4668618" y="3025029"/>
              <a:ext cx="1083276" cy="369849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4216791" y="3561534"/>
              <a:ext cx="23599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decrease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supply amount of </a:t>
              </a:r>
              <a:endPara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hopper </a:t>
              </a:r>
              <a:endPara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increase the bypass flow rate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).</a:t>
              </a:r>
              <a:endPara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4568956" y="4465311"/>
            <a:ext cx="2489784" cy="1841936"/>
            <a:chOff x="4216791" y="2365929"/>
            <a:chExt cx="2489784" cy="1841936"/>
          </a:xfrm>
        </p:grpSpPr>
        <p:sp>
          <p:nvSpPr>
            <p:cNvPr id="140" name="テキスト ボックス 139"/>
            <p:cNvSpPr txBox="1"/>
            <p:nvPr/>
          </p:nvSpPr>
          <p:spPr>
            <a:xfrm>
              <a:off x="4216791" y="2365929"/>
              <a:ext cx="2489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the exhaust temperature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</a:t>
              </a:r>
            </a:p>
            <a:p>
              <a:r>
                <a:rPr lang="en-US" altLang="ja-JP" sz="12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lower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than the set temperature, </a:t>
              </a:r>
            </a:p>
          </p:txBody>
        </p:sp>
        <p:sp>
          <p:nvSpPr>
            <p:cNvPr id="141" name="右矢印 140"/>
            <p:cNvSpPr/>
            <p:nvPr/>
          </p:nvSpPr>
          <p:spPr>
            <a:xfrm>
              <a:off x="4668618" y="3025029"/>
              <a:ext cx="1083276" cy="369849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4216791" y="3561534"/>
              <a:ext cx="2369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increase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supply amount of </a:t>
              </a:r>
            </a:p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drying hopper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(decrease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bypass flow rate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).</a:t>
              </a:r>
              <a:endPara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93" name="円/楕円 192"/>
          <p:cNvSpPr/>
          <p:nvPr/>
        </p:nvSpPr>
        <p:spPr>
          <a:xfrm rot="21054548">
            <a:off x="8773730" y="3872254"/>
            <a:ext cx="511334" cy="24718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 rot="21017359">
            <a:off x="8707573" y="3856613"/>
            <a:ext cx="655949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800"/>
              </a:lnSpc>
            </a:pPr>
            <a:r>
              <a:rPr lang="en-US" altLang="ja-JP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</a:t>
            </a:r>
            <a:endParaRPr lang="ja-JP" altLang="en-US" sz="105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3" name="円形吹き出し 102"/>
          <p:cNvSpPr/>
          <p:nvPr/>
        </p:nvSpPr>
        <p:spPr>
          <a:xfrm>
            <a:off x="11418470" y="3860916"/>
            <a:ext cx="516569" cy="255823"/>
          </a:xfrm>
          <a:prstGeom prst="wedgeEllipseCallout">
            <a:avLst>
              <a:gd name="adj1" fmla="val -50777"/>
              <a:gd name="adj2" fmla="val 71192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1398473" y="3858042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51D8A5-A136-420D-8DC1-F8F09AF89A4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0" y="6519446"/>
            <a:ext cx="12197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1: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is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MJ3-10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 The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device configuration flow varies depending on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model, but bypass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circuit can be installed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dehumidified dry air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irculation circuit in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any model.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 2: Heat radiation from an after cooler to the room is only for MJ3-10 to 75 (air cooled). MJ3-100 to 300 (water cooling) exhaust heat to cooling water.</a:t>
            </a:r>
          </a:p>
        </p:txBody>
      </p:sp>
      <p:pic>
        <p:nvPicPr>
          <p:cNvPr id="96" name="図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14" y="95680"/>
            <a:ext cx="2347163" cy="1524132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 rot="20961025">
            <a:off x="752302" y="324583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More Details!</a:t>
            </a:r>
            <a:endParaRPr lang="en-US" altLang="ja-JP" sz="2000" b="1" dirty="0">
              <a:solidFill>
                <a:srgbClr val="FF6600"/>
              </a:solidFill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7028" y="1240132"/>
            <a:ext cx="6918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What 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happens if the exhaust temperature </a:t>
            </a:r>
            <a:r>
              <a:rPr lang="en-US" altLang="ja-JP" sz="1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falls </a:t>
            </a:r>
            <a:r>
              <a:rPr lang="en-US" altLang="ja-JP" sz="1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below the set temperature?</a:t>
            </a:r>
            <a:endParaRPr lang="en-US" altLang="ja-JP" sz="1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4" y="4465647"/>
            <a:ext cx="3787017" cy="1702800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4" y="2118775"/>
            <a:ext cx="3787017" cy="1702800"/>
          </a:xfrm>
          <a:prstGeom prst="rect">
            <a:avLst/>
          </a:prstGeom>
        </p:spPr>
      </p:pic>
      <p:sp>
        <p:nvSpPr>
          <p:cNvPr id="201" name="テキスト ボックス 200"/>
          <p:cNvSpPr txBox="1"/>
          <p:nvPr/>
        </p:nvSpPr>
        <p:spPr>
          <a:xfrm>
            <a:off x="2093319" y="342470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3309777" y="3765583"/>
            <a:ext cx="8098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Blower</a:t>
            </a: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2816371" y="3583149"/>
            <a:ext cx="6671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Blower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3479171" y="3474604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Cooler</a:t>
            </a: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3034738" y="260139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</a:t>
            </a:r>
          </a:p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Blower</a:t>
            </a: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2668591" y="2381426"/>
            <a:ext cx="9044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Heater</a:t>
            </a: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319593" y="3636760"/>
            <a:ext cx="7713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Molding Machine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614065" y="2283105"/>
            <a:ext cx="6527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Tank</a:t>
            </a:r>
          </a:p>
        </p:txBody>
      </p:sp>
      <p:sp>
        <p:nvSpPr>
          <p:cNvPr id="209" name="正方形/長方形 208"/>
          <p:cNvSpPr/>
          <p:nvPr/>
        </p:nvSpPr>
        <p:spPr>
          <a:xfrm>
            <a:off x="1687273" y="2817508"/>
            <a:ext cx="395828" cy="14764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正方形/長方形 33"/>
          <p:cNvSpPr/>
          <p:nvPr/>
        </p:nvSpPr>
        <p:spPr>
          <a:xfrm>
            <a:off x="1687273" y="2964243"/>
            <a:ext cx="591998" cy="558062"/>
          </a:xfrm>
          <a:custGeom>
            <a:avLst/>
            <a:gdLst>
              <a:gd name="connsiteX0" fmla="*/ 0 w 576000"/>
              <a:gd name="connsiteY0" fmla="*/ 0 h 568042"/>
              <a:gd name="connsiteX1" fmla="*/ 576000 w 576000"/>
              <a:gd name="connsiteY1" fmla="*/ 0 h 568042"/>
              <a:gd name="connsiteX2" fmla="*/ 576000 w 576000"/>
              <a:gd name="connsiteY2" fmla="*/ 568042 h 568042"/>
              <a:gd name="connsiteX3" fmla="*/ 0 w 576000"/>
              <a:gd name="connsiteY3" fmla="*/ 568042 h 568042"/>
              <a:gd name="connsiteX4" fmla="*/ 0 w 576000"/>
              <a:gd name="connsiteY4" fmla="*/ 0 h 568042"/>
              <a:gd name="connsiteX0" fmla="*/ 0 w 576000"/>
              <a:gd name="connsiteY0" fmla="*/ 0 h 568042"/>
              <a:gd name="connsiteX1" fmla="*/ 576000 w 576000"/>
              <a:gd name="connsiteY1" fmla="*/ 0 h 568042"/>
              <a:gd name="connsiteX2" fmla="*/ 576000 w 576000"/>
              <a:gd name="connsiteY2" fmla="*/ 568042 h 568042"/>
              <a:gd name="connsiteX3" fmla="*/ 240292 w 576000"/>
              <a:gd name="connsiteY3" fmla="*/ 566753 h 568042"/>
              <a:gd name="connsiteX4" fmla="*/ 0 w 576000"/>
              <a:gd name="connsiteY4" fmla="*/ 568042 h 568042"/>
              <a:gd name="connsiteX5" fmla="*/ 0 w 576000"/>
              <a:gd name="connsiteY5" fmla="*/ 0 h 568042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244753 w 576000"/>
              <a:gd name="connsiteY3" fmla="*/ 812080 h 812080"/>
              <a:gd name="connsiteX4" fmla="*/ 0 w 576000"/>
              <a:gd name="connsiteY4" fmla="*/ 568042 h 812080"/>
              <a:gd name="connsiteX5" fmla="*/ 0 w 576000"/>
              <a:gd name="connsiteY5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307200 w 576000"/>
              <a:gd name="connsiteY3" fmla="*/ 767475 h 812080"/>
              <a:gd name="connsiteX4" fmla="*/ 244753 w 576000"/>
              <a:gd name="connsiteY4" fmla="*/ 812080 h 812080"/>
              <a:gd name="connsiteX5" fmla="*/ 0 w 576000"/>
              <a:gd name="connsiteY5" fmla="*/ 568042 h 812080"/>
              <a:gd name="connsiteX6" fmla="*/ 0 w 576000"/>
              <a:gd name="connsiteY6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329503 w 576000"/>
              <a:gd name="connsiteY3" fmla="*/ 812080 h 812080"/>
              <a:gd name="connsiteX4" fmla="*/ 244753 w 576000"/>
              <a:gd name="connsiteY4" fmla="*/ 812080 h 812080"/>
              <a:gd name="connsiteX5" fmla="*/ 0 w 576000"/>
              <a:gd name="connsiteY5" fmla="*/ 568042 h 812080"/>
              <a:gd name="connsiteX6" fmla="*/ 0 w 576000"/>
              <a:gd name="connsiteY6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3590 w 576000"/>
              <a:gd name="connsiteY2" fmla="*/ 157751 h 812080"/>
              <a:gd name="connsiteX3" fmla="*/ 576000 w 576000"/>
              <a:gd name="connsiteY3" fmla="*/ 568042 h 812080"/>
              <a:gd name="connsiteX4" fmla="*/ 329503 w 576000"/>
              <a:gd name="connsiteY4" fmla="*/ 812080 h 812080"/>
              <a:gd name="connsiteX5" fmla="*/ 244753 w 576000"/>
              <a:gd name="connsiteY5" fmla="*/ 812080 h 812080"/>
              <a:gd name="connsiteX6" fmla="*/ 0 w 576000"/>
              <a:gd name="connsiteY6" fmla="*/ 568042 h 812080"/>
              <a:gd name="connsiteX7" fmla="*/ 0 w 576000"/>
              <a:gd name="connsiteY7" fmla="*/ 0 h 812080"/>
              <a:gd name="connsiteX0" fmla="*/ 0 w 593560"/>
              <a:gd name="connsiteY0" fmla="*/ 0 h 812080"/>
              <a:gd name="connsiteX1" fmla="*/ 576000 w 593560"/>
              <a:gd name="connsiteY1" fmla="*/ 0 h 812080"/>
              <a:gd name="connsiteX2" fmla="*/ 573590 w 593560"/>
              <a:gd name="connsiteY2" fmla="*/ 157751 h 812080"/>
              <a:gd name="connsiteX3" fmla="*/ 573590 w 593560"/>
              <a:gd name="connsiteY3" fmla="*/ 162831 h 812080"/>
              <a:gd name="connsiteX4" fmla="*/ 576000 w 593560"/>
              <a:gd name="connsiteY4" fmla="*/ 568042 h 812080"/>
              <a:gd name="connsiteX5" fmla="*/ 329503 w 593560"/>
              <a:gd name="connsiteY5" fmla="*/ 812080 h 812080"/>
              <a:gd name="connsiteX6" fmla="*/ 244753 w 593560"/>
              <a:gd name="connsiteY6" fmla="*/ 812080 h 812080"/>
              <a:gd name="connsiteX7" fmla="*/ 0 w 593560"/>
              <a:gd name="connsiteY7" fmla="*/ 568042 h 812080"/>
              <a:gd name="connsiteX8" fmla="*/ 0 w 59356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7045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7045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6029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6029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39086"/>
              <a:gd name="connsiteY0" fmla="*/ 0 h 812080"/>
              <a:gd name="connsiteX1" fmla="*/ 576000 w 839086"/>
              <a:gd name="connsiteY1" fmla="*/ 0 h 812080"/>
              <a:gd name="connsiteX2" fmla="*/ 573590 w 839086"/>
              <a:gd name="connsiteY2" fmla="*/ 157751 h 812080"/>
              <a:gd name="connsiteX3" fmla="*/ 822510 w 839086"/>
              <a:gd name="connsiteY3" fmla="*/ 160291 h 812080"/>
              <a:gd name="connsiteX4" fmla="*/ 789490 w 839086"/>
              <a:gd name="connsiteY4" fmla="*/ 233951 h 812080"/>
              <a:gd name="connsiteX5" fmla="*/ 576000 w 839086"/>
              <a:gd name="connsiteY5" fmla="*/ 568042 h 812080"/>
              <a:gd name="connsiteX6" fmla="*/ 329503 w 839086"/>
              <a:gd name="connsiteY6" fmla="*/ 812080 h 812080"/>
              <a:gd name="connsiteX7" fmla="*/ 244753 w 839086"/>
              <a:gd name="connsiteY7" fmla="*/ 812080 h 812080"/>
              <a:gd name="connsiteX8" fmla="*/ 0 w 839086"/>
              <a:gd name="connsiteY8" fmla="*/ 568042 h 812080"/>
              <a:gd name="connsiteX9" fmla="*/ 0 w 839086"/>
              <a:gd name="connsiteY9" fmla="*/ 0 h 812080"/>
              <a:gd name="connsiteX0" fmla="*/ 0 w 851442"/>
              <a:gd name="connsiteY0" fmla="*/ 0 h 812080"/>
              <a:gd name="connsiteX1" fmla="*/ 576000 w 851442"/>
              <a:gd name="connsiteY1" fmla="*/ 0 h 812080"/>
              <a:gd name="connsiteX2" fmla="*/ 573590 w 851442"/>
              <a:gd name="connsiteY2" fmla="*/ 157751 h 812080"/>
              <a:gd name="connsiteX3" fmla="*/ 822510 w 851442"/>
              <a:gd name="connsiteY3" fmla="*/ 160291 h 812080"/>
              <a:gd name="connsiteX4" fmla="*/ 822510 w 851442"/>
              <a:gd name="connsiteY4" fmla="*/ 272051 h 812080"/>
              <a:gd name="connsiteX5" fmla="*/ 576000 w 851442"/>
              <a:gd name="connsiteY5" fmla="*/ 568042 h 812080"/>
              <a:gd name="connsiteX6" fmla="*/ 329503 w 851442"/>
              <a:gd name="connsiteY6" fmla="*/ 812080 h 812080"/>
              <a:gd name="connsiteX7" fmla="*/ 244753 w 851442"/>
              <a:gd name="connsiteY7" fmla="*/ 812080 h 812080"/>
              <a:gd name="connsiteX8" fmla="*/ 0 w 851442"/>
              <a:gd name="connsiteY8" fmla="*/ 568042 h 812080"/>
              <a:gd name="connsiteX9" fmla="*/ 0 w 851442"/>
              <a:gd name="connsiteY9" fmla="*/ 0 h 812080"/>
              <a:gd name="connsiteX0" fmla="*/ 0 w 837022"/>
              <a:gd name="connsiteY0" fmla="*/ 0 h 812080"/>
              <a:gd name="connsiteX1" fmla="*/ 576000 w 837022"/>
              <a:gd name="connsiteY1" fmla="*/ 0 h 812080"/>
              <a:gd name="connsiteX2" fmla="*/ 573590 w 837022"/>
              <a:gd name="connsiteY2" fmla="*/ 157751 h 812080"/>
              <a:gd name="connsiteX3" fmla="*/ 822510 w 837022"/>
              <a:gd name="connsiteY3" fmla="*/ 160291 h 812080"/>
              <a:gd name="connsiteX4" fmla="*/ 822510 w 837022"/>
              <a:gd name="connsiteY4" fmla="*/ 272051 h 812080"/>
              <a:gd name="connsiteX5" fmla="*/ 576000 w 837022"/>
              <a:gd name="connsiteY5" fmla="*/ 568042 h 812080"/>
              <a:gd name="connsiteX6" fmla="*/ 329503 w 837022"/>
              <a:gd name="connsiteY6" fmla="*/ 812080 h 812080"/>
              <a:gd name="connsiteX7" fmla="*/ 244753 w 837022"/>
              <a:gd name="connsiteY7" fmla="*/ 812080 h 812080"/>
              <a:gd name="connsiteX8" fmla="*/ 0 w 837022"/>
              <a:gd name="connsiteY8" fmla="*/ 568042 h 812080"/>
              <a:gd name="connsiteX9" fmla="*/ 0 w 837022"/>
              <a:gd name="connsiteY9" fmla="*/ 0 h 812080"/>
              <a:gd name="connsiteX0" fmla="*/ 0 w 822527"/>
              <a:gd name="connsiteY0" fmla="*/ 0 h 812080"/>
              <a:gd name="connsiteX1" fmla="*/ 576000 w 822527"/>
              <a:gd name="connsiteY1" fmla="*/ 0 h 812080"/>
              <a:gd name="connsiteX2" fmla="*/ 573590 w 822527"/>
              <a:gd name="connsiteY2" fmla="*/ 157751 h 812080"/>
              <a:gd name="connsiteX3" fmla="*/ 822510 w 822527"/>
              <a:gd name="connsiteY3" fmla="*/ 160291 h 812080"/>
              <a:gd name="connsiteX4" fmla="*/ 822510 w 822527"/>
              <a:gd name="connsiteY4" fmla="*/ 272051 h 812080"/>
              <a:gd name="connsiteX5" fmla="*/ 576000 w 822527"/>
              <a:gd name="connsiteY5" fmla="*/ 568042 h 812080"/>
              <a:gd name="connsiteX6" fmla="*/ 329503 w 822527"/>
              <a:gd name="connsiteY6" fmla="*/ 812080 h 812080"/>
              <a:gd name="connsiteX7" fmla="*/ 244753 w 822527"/>
              <a:gd name="connsiteY7" fmla="*/ 812080 h 812080"/>
              <a:gd name="connsiteX8" fmla="*/ 0 w 822527"/>
              <a:gd name="connsiteY8" fmla="*/ 568042 h 812080"/>
              <a:gd name="connsiteX9" fmla="*/ 0 w 822527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576000 w 825062"/>
              <a:gd name="connsiteY5" fmla="*/ 568042 h 812080"/>
              <a:gd name="connsiteX6" fmla="*/ 329503 w 825062"/>
              <a:gd name="connsiteY6" fmla="*/ 812080 h 812080"/>
              <a:gd name="connsiteX7" fmla="*/ 244753 w 825062"/>
              <a:gd name="connsiteY7" fmla="*/ 812080 h 812080"/>
              <a:gd name="connsiteX8" fmla="*/ 0 w 825062"/>
              <a:gd name="connsiteY8" fmla="*/ 568042 h 812080"/>
              <a:gd name="connsiteX9" fmla="*/ 0 w 825062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576000 w 825062"/>
              <a:gd name="connsiteY5" fmla="*/ 568042 h 812080"/>
              <a:gd name="connsiteX6" fmla="*/ 329503 w 825062"/>
              <a:gd name="connsiteY6" fmla="*/ 812080 h 812080"/>
              <a:gd name="connsiteX7" fmla="*/ 244753 w 825062"/>
              <a:gd name="connsiteY7" fmla="*/ 812080 h 812080"/>
              <a:gd name="connsiteX8" fmla="*/ 0 w 825062"/>
              <a:gd name="connsiteY8" fmla="*/ 568042 h 812080"/>
              <a:gd name="connsiteX9" fmla="*/ 0 w 825062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753930 w 825062"/>
              <a:gd name="connsiteY5" fmla="*/ 355871 h 812080"/>
              <a:gd name="connsiteX6" fmla="*/ 576000 w 825062"/>
              <a:gd name="connsiteY6" fmla="*/ 568042 h 812080"/>
              <a:gd name="connsiteX7" fmla="*/ 329503 w 825062"/>
              <a:gd name="connsiteY7" fmla="*/ 812080 h 812080"/>
              <a:gd name="connsiteX8" fmla="*/ 244753 w 825062"/>
              <a:gd name="connsiteY8" fmla="*/ 812080 h 812080"/>
              <a:gd name="connsiteX9" fmla="*/ 0 w 825062"/>
              <a:gd name="connsiteY9" fmla="*/ 568042 h 812080"/>
              <a:gd name="connsiteX10" fmla="*/ 0 w 825062"/>
              <a:gd name="connsiteY10" fmla="*/ 0 h 812080"/>
              <a:gd name="connsiteX0" fmla="*/ 0 w 871370"/>
              <a:gd name="connsiteY0" fmla="*/ 0 h 812080"/>
              <a:gd name="connsiteX1" fmla="*/ 576000 w 871370"/>
              <a:gd name="connsiteY1" fmla="*/ 0 h 812080"/>
              <a:gd name="connsiteX2" fmla="*/ 573590 w 871370"/>
              <a:gd name="connsiteY2" fmla="*/ 157751 h 812080"/>
              <a:gd name="connsiteX3" fmla="*/ 822510 w 871370"/>
              <a:gd name="connsiteY3" fmla="*/ 160291 h 812080"/>
              <a:gd name="connsiteX4" fmla="*/ 822510 w 871370"/>
              <a:gd name="connsiteY4" fmla="*/ 272051 h 812080"/>
              <a:gd name="connsiteX5" fmla="*/ 860610 w 871370"/>
              <a:gd name="connsiteY5" fmla="*/ 274591 h 812080"/>
              <a:gd name="connsiteX6" fmla="*/ 576000 w 871370"/>
              <a:gd name="connsiteY6" fmla="*/ 568042 h 812080"/>
              <a:gd name="connsiteX7" fmla="*/ 329503 w 871370"/>
              <a:gd name="connsiteY7" fmla="*/ 812080 h 812080"/>
              <a:gd name="connsiteX8" fmla="*/ 244753 w 871370"/>
              <a:gd name="connsiteY8" fmla="*/ 812080 h 812080"/>
              <a:gd name="connsiteX9" fmla="*/ 0 w 871370"/>
              <a:gd name="connsiteY9" fmla="*/ 568042 h 812080"/>
              <a:gd name="connsiteX10" fmla="*/ 0 w 871370"/>
              <a:gd name="connsiteY10" fmla="*/ 0 h 812080"/>
              <a:gd name="connsiteX0" fmla="*/ 0 w 877940"/>
              <a:gd name="connsiteY0" fmla="*/ 0 h 812080"/>
              <a:gd name="connsiteX1" fmla="*/ 576000 w 877940"/>
              <a:gd name="connsiteY1" fmla="*/ 0 h 812080"/>
              <a:gd name="connsiteX2" fmla="*/ 573590 w 877940"/>
              <a:gd name="connsiteY2" fmla="*/ 157751 h 812080"/>
              <a:gd name="connsiteX3" fmla="*/ 822510 w 877940"/>
              <a:gd name="connsiteY3" fmla="*/ 160291 h 812080"/>
              <a:gd name="connsiteX4" fmla="*/ 822510 w 877940"/>
              <a:gd name="connsiteY4" fmla="*/ 272051 h 812080"/>
              <a:gd name="connsiteX5" fmla="*/ 860610 w 877940"/>
              <a:gd name="connsiteY5" fmla="*/ 274591 h 812080"/>
              <a:gd name="connsiteX6" fmla="*/ 576000 w 877940"/>
              <a:gd name="connsiteY6" fmla="*/ 568042 h 812080"/>
              <a:gd name="connsiteX7" fmla="*/ 329503 w 877940"/>
              <a:gd name="connsiteY7" fmla="*/ 812080 h 812080"/>
              <a:gd name="connsiteX8" fmla="*/ 244753 w 877940"/>
              <a:gd name="connsiteY8" fmla="*/ 812080 h 812080"/>
              <a:gd name="connsiteX9" fmla="*/ 0 w 877940"/>
              <a:gd name="connsiteY9" fmla="*/ 568042 h 812080"/>
              <a:gd name="connsiteX10" fmla="*/ 0 w 87794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2051 h 812080"/>
              <a:gd name="connsiteX5" fmla="*/ 860610 w 860610"/>
              <a:gd name="connsiteY5" fmla="*/ 27459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2051 h 812080"/>
              <a:gd name="connsiteX5" fmla="*/ 860610 w 860610"/>
              <a:gd name="connsiteY5" fmla="*/ 26697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4591 h 812080"/>
              <a:gd name="connsiteX5" fmla="*/ 860610 w 860610"/>
              <a:gd name="connsiteY5" fmla="*/ 26697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283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1997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6283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759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789490 w 858070"/>
              <a:gd name="connsiteY6" fmla="*/ 34571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75777"/>
              <a:gd name="connsiteY0" fmla="*/ 0 h 812080"/>
              <a:gd name="connsiteX1" fmla="*/ 576000 w 875777"/>
              <a:gd name="connsiteY1" fmla="*/ 0 h 812080"/>
              <a:gd name="connsiteX2" fmla="*/ 573590 w 875777"/>
              <a:gd name="connsiteY2" fmla="*/ 157751 h 812080"/>
              <a:gd name="connsiteX3" fmla="*/ 822510 w 875777"/>
              <a:gd name="connsiteY3" fmla="*/ 157751 h 812080"/>
              <a:gd name="connsiteX4" fmla="*/ 825050 w 875777"/>
              <a:gd name="connsiteY4" fmla="*/ 274591 h 812080"/>
              <a:gd name="connsiteX5" fmla="*/ 858070 w 875777"/>
              <a:gd name="connsiteY5" fmla="*/ 274591 h 812080"/>
              <a:gd name="connsiteX6" fmla="*/ 855530 w 875777"/>
              <a:gd name="connsiteY6" fmla="*/ 665751 h 812080"/>
              <a:gd name="connsiteX7" fmla="*/ 576000 w 875777"/>
              <a:gd name="connsiteY7" fmla="*/ 568042 h 812080"/>
              <a:gd name="connsiteX8" fmla="*/ 329503 w 875777"/>
              <a:gd name="connsiteY8" fmla="*/ 812080 h 812080"/>
              <a:gd name="connsiteX9" fmla="*/ 244753 w 875777"/>
              <a:gd name="connsiteY9" fmla="*/ 812080 h 812080"/>
              <a:gd name="connsiteX10" fmla="*/ 0 w 875777"/>
              <a:gd name="connsiteY10" fmla="*/ 568042 h 812080"/>
              <a:gd name="connsiteX11" fmla="*/ 0 w 875777"/>
              <a:gd name="connsiteY11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855530 w 858070"/>
              <a:gd name="connsiteY6" fmla="*/ 66575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855530 w 858070"/>
              <a:gd name="connsiteY6" fmla="*/ 66575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576000 w 858990"/>
              <a:gd name="connsiteY7" fmla="*/ 568042 h 812080"/>
              <a:gd name="connsiteX8" fmla="*/ 329503 w 858990"/>
              <a:gd name="connsiteY8" fmla="*/ 812080 h 812080"/>
              <a:gd name="connsiteX9" fmla="*/ 244753 w 858990"/>
              <a:gd name="connsiteY9" fmla="*/ 812080 h 812080"/>
              <a:gd name="connsiteX10" fmla="*/ 0 w 858990"/>
              <a:gd name="connsiteY10" fmla="*/ 568042 h 812080"/>
              <a:gd name="connsiteX11" fmla="*/ 0 w 858990"/>
              <a:gd name="connsiteY11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55907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24390 w 858990"/>
              <a:gd name="connsiteY8" fmla="*/ 61241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626930 w 858990"/>
              <a:gd name="connsiteY9" fmla="*/ 36857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626930 w 858990"/>
              <a:gd name="connsiteY9" fmla="*/ 36857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19970 w 858990"/>
              <a:gd name="connsiteY4" fmla="*/ 25681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63150"/>
              <a:gd name="connsiteY0" fmla="*/ 0 h 812080"/>
              <a:gd name="connsiteX1" fmla="*/ 576000 w 863150"/>
              <a:gd name="connsiteY1" fmla="*/ 0 h 812080"/>
              <a:gd name="connsiteX2" fmla="*/ 573590 w 863150"/>
              <a:gd name="connsiteY2" fmla="*/ 157751 h 812080"/>
              <a:gd name="connsiteX3" fmla="*/ 822510 w 863150"/>
              <a:gd name="connsiteY3" fmla="*/ 157751 h 812080"/>
              <a:gd name="connsiteX4" fmla="*/ 819970 w 863150"/>
              <a:gd name="connsiteY4" fmla="*/ 256811 h 812080"/>
              <a:gd name="connsiteX5" fmla="*/ 863150 w 863150"/>
              <a:gd name="connsiteY5" fmla="*/ 251731 h 812080"/>
              <a:gd name="connsiteX6" fmla="*/ 858070 w 863150"/>
              <a:gd name="connsiteY6" fmla="*/ 670831 h 812080"/>
              <a:gd name="connsiteX7" fmla="*/ 659950 w 863150"/>
              <a:gd name="connsiteY7" fmla="*/ 668291 h 812080"/>
              <a:gd name="connsiteX8" fmla="*/ 654870 w 863150"/>
              <a:gd name="connsiteY8" fmla="*/ 261891 h 812080"/>
              <a:gd name="connsiteX9" fmla="*/ 571050 w 863150"/>
              <a:gd name="connsiteY9" fmla="*/ 264431 h 812080"/>
              <a:gd name="connsiteX10" fmla="*/ 576000 w 863150"/>
              <a:gd name="connsiteY10" fmla="*/ 568042 h 812080"/>
              <a:gd name="connsiteX11" fmla="*/ 329503 w 863150"/>
              <a:gd name="connsiteY11" fmla="*/ 812080 h 812080"/>
              <a:gd name="connsiteX12" fmla="*/ 244753 w 863150"/>
              <a:gd name="connsiteY12" fmla="*/ 812080 h 812080"/>
              <a:gd name="connsiteX13" fmla="*/ 0 w 863150"/>
              <a:gd name="connsiteY13" fmla="*/ 568042 h 812080"/>
              <a:gd name="connsiteX14" fmla="*/ 0 w 863150"/>
              <a:gd name="connsiteY14" fmla="*/ 0 h 812080"/>
              <a:gd name="connsiteX0" fmla="*/ 0 w 863150"/>
              <a:gd name="connsiteY0" fmla="*/ 0 h 812080"/>
              <a:gd name="connsiteX1" fmla="*/ 576000 w 863150"/>
              <a:gd name="connsiteY1" fmla="*/ 0 h 812080"/>
              <a:gd name="connsiteX2" fmla="*/ 573590 w 863150"/>
              <a:gd name="connsiteY2" fmla="*/ 157751 h 812080"/>
              <a:gd name="connsiteX3" fmla="*/ 822510 w 863150"/>
              <a:gd name="connsiteY3" fmla="*/ 157751 h 812080"/>
              <a:gd name="connsiteX4" fmla="*/ 819970 w 863150"/>
              <a:gd name="connsiteY4" fmla="*/ 256811 h 812080"/>
              <a:gd name="connsiteX5" fmla="*/ 863150 w 863150"/>
              <a:gd name="connsiteY5" fmla="*/ 251731 h 812080"/>
              <a:gd name="connsiteX6" fmla="*/ 858070 w 863150"/>
              <a:gd name="connsiteY6" fmla="*/ 670831 h 812080"/>
              <a:gd name="connsiteX7" fmla="*/ 659950 w 863150"/>
              <a:gd name="connsiteY7" fmla="*/ 668291 h 812080"/>
              <a:gd name="connsiteX8" fmla="*/ 654870 w 863150"/>
              <a:gd name="connsiteY8" fmla="*/ 261891 h 812080"/>
              <a:gd name="connsiteX9" fmla="*/ 571050 w 863150"/>
              <a:gd name="connsiteY9" fmla="*/ 264431 h 812080"/>
              <a:gd name="connsiteX10" fmla="*/ 576000 w 863150"/>
              <a:gd name="connsiteY10" fmla="*/ 568042 h 812080"/>
              <a:gd name="connsiteX11" fmla="*/ 329503 w 863150"/>
              <a:gd name="connsiteY11" fmla="*/ 812080 h 812080"/>
              <a:gd name="connsiteX12" fmla="*/ 244753 w 863150"/>
              <a:gd name="connsiteY12" fmla="*/ 812080 h 812080"/>
              <a:gd name="connsiteX13" fmla="*/ 0 w 863150"/>
              <a:gd name="connsiteY13" fmla="*/ 568042 h 812080"/>
              <a:gd name="connsiteX14" fmla="*/ 0 w 863150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19970 w 859016"/>
              <a:gd name="connsiteY4" fmla="*/ 256811 h 812080"/>
              <a:gd name="connsiteX5" fmla="*/ 858387 w 859016"/>
              <a:gd name="connsiteY5" fmla="*/ 256494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22351 w 859016"/>
              <a:gd name="connsiteY4" fmla="*/ 252049 h 812080"/>
              <a:gd name="connsiteX5" fmla="*/ 858387 w 859016"/>
              <a:gd name="connsiteY5" fmla="*/ 256494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22351 w 859016"/>
              <a:gd name="connsiteY4" fmla="*/ 252049 h 812080"/>
              <a:gd name="connsiteX5" fmla="*/ 858387 w 859016"/>
              <a:gd name="connsiteY5" fmla="*/ 246969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608"/>
              <a:gd name="connsiteY0" fmla="*/ 0 h 812080"/>
              <a:gd name="connsiteX1" fmla="*/ 576000 w 859608"/>
              <a:gd name="connsiteY1" fmla="*/ 0 h 812080"/>
              <a:gd name="connsiteX2" fmla="*/ 573590 w 859608"/>
              <a:gd name="connsiteY2" fmla="*/ 157751 h 812080"/>
              <a:gd name="connsiteX3" fmla="*/ 822510 w 859608"/>
              <a:gd name="connsiteY3" fmla="*/ 157751 h 812080"/>
              <a:gd name="connsiteX4" fmla="*/ 822351 w 859608"/>
              <a:gd name="connsiteY4" fmla="*/ 252049 h 812080"/>
              <a:gd name="connsiteX5" fmla="*/ 858387 w 859608"/>
              <a:gd name="connsiteY5" fmla="*/ 246969 h 812080"/>
              <a:gd name="connsiteX6" fmla="*/ 858070 w 859608"/>
              <a:gd name="connsiteY6" fmla="*/ 670831 h 812080"/>
              <a:gd name="connsiteX7" fmla="*/ 659950 w 859608"/>
              <a:gd name="connsiteY7" fmla="*/ 668291 h 812080"/>
              <a:gd name="connsiteX8" fmla="*/ 654870 w 859608"/>
              <a:gd name="connsiteY8" fmla="*/ 261891 h 812080"/>
              <a:gd name="connsiteX9" fmla="*/ 571050 w 859608"/>
              <a:gd name="connsiteY9" fmla="*/ 264431 h 812080"/>
              <a:gd name="connsiteX10" fmla="*/ 576000 w 859608"/>
              <a:gd name="connsiteY10" fmla="*/ 568042 h 812080"/>
              <a:gd name="connsiteX11" fmla="*/ 329503 w 859608"/>
              <a:gd name="connsiteY11" fmla="*/ 812080 h 812080"/>
              <a:gd name="connsiteX12" fmla="*/ 244753 w 859608"/>
              <a:gd name="connsiteY12" fmla="*/ 812080 h 812080"/>
              <a:gd name="connsiteX13" fmla="*/ 0 w 859608"/>
              <a:gd name="connsiteY13" fmla="*/ 568042 h 812080"/>
              <a:gd name="connsiteX14" fmla="*/ 0 w 859608"/>
              <a:gd name="connsiteY14" fmla="*/ 0 h 812080"/>
              <a:gd name="connsiteX0" fmla="*/ 0 w 859221"/>
              <a:gd name="connsiteY0" fmla="*/ 0 h 812080"/>
              <a:gd name="connsiteX1" fmla="*/ 576000 w 859221"/>
              <a:gd name="connsiteY1" fmla="*/ 0 h 812080"/>
              <a:gd name="connsiteX2" fmla="*/ 573590 w 859221"/>
              <a:gd name="connsiteY2" fmla="*/ 157751 h 812080"/>
              <a:gd name="connsiteX3" fmla="*/ 822510 w 859221"/>
              <a:gd name="connsiteY3" fmla="*/ 157751 h 812080"/>
              <a:gd name="connsiteX4" fmla="*/ 822351 w 859221"/>
              <a:gd name="connsiteY4" fmla="*/ 252049 h 812080"/>
              <a:gd name="connsiteX5" fmla="*/ 856005 w 859221"/>
              <a:gd name="connsiteY5" fmla="*/ 254113 h 812080"/>
              <a:gd name="connsiteX6" fmla="*/ 858070 w 859221"/>
              <a:gd name="connsiteY6" fmla="*/ 670831 h 812080"/>
              <a:gd name="connsiteX7" fmla="*/ 659950 w 859221"/>
              <a:gd name="connsiteY7" fmla="*/ 668291 h 812080"/>
              <a:gd name="connsiteX8" fmla="*/ 654870 w 859221"/>
              <a:gd name="connsiteY8" fmla="*/ 261891 h 812080"/>
              <a:gd name="connsiteX9" fmla="*/ 571050 w 859221"/>
              <a:gd name="connsiteY9" fmla="*/ 264431 h 812080"/>
              <a:gd name="connsiteX10" fmla="*/ 576000 w 859221"/>
              <a:gd name="connsiteY10" fmla="*/ 568042 h 812080"/>
              <a:gd name="connsiteX11" fmla="*/ 329503 w 859221"/>
              <a:gd name="connsiteY11" fmla="*/ 812080 h 812080"/>
              <a:gd name="connsiteX12" fmla="*/ 244753 w 859221"/>
              <a:gd name="connsiteY12" fmla="*/ 812080 h 812080"/>
              <a:gd name="connsiteX13" fmla="*/ 0 w 859221"/>
              <a:gd name="connsiteY13" fmla="*/ 568042 h 812080"/>
              <a:gd name="connsiteX14" fmla="*/ 0 w 859221"/>
              <a:gd name="connsiteY14" fmla="*/ 0 h 812080"/>
              <a:gd name="connsiteX0" fmla="*/ 0 w 859549"/>
              <a:gd name="connsiteY0" fmla="*/ 0 h 812080"/>
              <a:gd name="connsiteX1" fmla="*/ 576000 w 859549"/>
              <a:gd name="connsiteY1" fmla="*/ 0 h 812080"/>
              <a:gd name="connsiteX2" fmla="*/ 573590 w 859549"/>
              <a:gd name="connsiteY2" fmla="*/ 157751 h 812080"/>
              <a:gd name="connsiteX3" fmla="*/ 822510 w 859549"/>
              <a:gd name="connsiteY3" fmla="*/ 157751 h 812080"/>
              <a:gd name="connsiteX4" fmla="*/ 822351 w 859549"/>
              <a:gd name="connsiteY4" fmla="*/ 252049 h 812080"/>
              <a:gd name="connsiteX5" fmla="*/ 856005 w 859549"/>
              <a:gd name="connsiteY5" fmla="*/ 254113 h 812080"/>
              <a:gd name="connsiteX6" fmla="*/ 858070 w 859549"/>
              <a:gd name="connsiteY6" fmla="*/ 670831 h 812080"/>
              <a:gd name="connsiteX7" fmla="*/ 659950 w 859549"/>
              <a:gd name="connsiteY7" fmla="*/ 668291 h 812080"/>
              <a:gd name="connsiteX8" fmla="*/ 654870 w 859549"/>
              <a:gd name="connsiteY8" fmla="*/ 261891 h 812080"/>
              <a:gd name="connsiteX9" fmla="*/ 571050 w 859549"/>
              <a:gd name="connsiteY9" fmla="*/ 264431 h 812080"/>
              <a:gd name="connsiteX10" fmla="*/ 576000 w 859549"/>
              <a:gd name="connsiteY10" fmla="*/ 568042 h 812080"/>
              <a:gd name="connsiteX11" fmla="*/ 329503 w 859549"/>
              <a:gd name="connsiteY11" fmla="*/ 812080 h 812080"/>
              <a:gd name="connsiteX12" fmla="*/ 244753 w 859549"/>
              <a:gd name="connsiteY12" fmla="*/ 812080 h 812080"/>
              <a:gd name="connsiteX13" fmla="*/ 0 w 859549"/>
              <a:gd name="connsiteY13" fmla="*/ 568042 h 812080"/>
              <a:gd name="connsiteX14" fmla="*/ 0 w 859549"/>
              <a:gd name="connsiteY14" fmla="*/ 0 h 812080"/>
              <a:gd name="connsiteX0" fmla="*/ 0 w 859549"/>
              <a:gd name="connsiteY0" fmla="*/ 0 h 812080"/>
              <a:gd name="connsiteX1" fmla="*/ 576000 w 859549"/>
              <a:gd name="connsiteY1" fmla="*/ 0 h 812080"/>
              <a:gd name="connsiteX2" fmla="*/ 573590 w 859549"/>
              <a:gd name="connsiteY2" fmla="*/ 157751 h 812080"/>
              <a:gd name="connsiteX3" fmla="*/ 822510 w 859549"/>
              <a:gd name="connsiteY3" fmla="*/ 157751 h 812080"/>
              <a:gd name="connsiteX4" fmla="*/ 822351 w 859549"/>
              <a:gd name="connsiteY4" fmla="*/ 252049 h 812080"/>
              <a:gd name="connsiteX5" fmla="*/ 856005 w 859549"/>
              <a:gd name="connsiteY5" fmla="*/ 254113 h 812080"/>
              <a:gd name="connsiteX6" fmla="*/ 858070 w 859549"/>
              <a:gd name="connsiteY6" fmla="*/ 670831 h 812080"/>
              <a:gd name="connsiteX7" fmla="*/ 659950 w 859549"/>
              <a:gd name="connsiteY7" fmla="*/ 668291 h 812080"/>
              <a:gd name="connsiteX8" fmla="*/ 654870 w 859549"/>
              <a:gd name="connsiteY8" fmla="*/ 261891 h 812080"/>
              <a:gd name="connsiteX9" fmla="*/ 571050 w 859549"/>
              <a:gd name="connsiteY9" fmla="*/ 264431 h 812080"/>
              <a:gd name="connsiteX10" fmla="*/ 576000 w 859549"/>
              <a:gd name="connsiteY10" fmla="*/ 568042 h 812080"/>
              <a:gd name="connsiteX11" fmla="*/ 329503 w 859549"/>
              <a:gd name="connsiteY11" fmla="*/ 812080 h 812080"/>
              <a:gd name="connsiteX12" fmla="*/ 244753 w 859549"/>
              <a:gd name="connsiteY12" fmla="*/ 812080 h 812080"/>
              <a:gd name="connsiteX13" fmla="*/ 0 w 859549"/>
              <a:gd name="connsiteY13" fmla="*/ 568042 h 812080"/>
              <a:gd name="connsiteX14" fmla="*/ 0 w 859549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19970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5813 w 861462"/>
              <a:gd name="connsiteY9" fmla="*/ 262050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1462" h="812080">
                <a:moveTo>
                  <a:pt x="0" y="0"/>
                </a:moveTo>
                <a:lnTo>
                  <a:pt x="576000" y="0"/>
                </a:lnTo>
                <a:cubicBezTo>
                  <a:pt x="575197" y="52584"/>
                  <a:pt x="574393" y="105167"/>
                  <a:pt x="573590" y="157751"/>
                </a:cubicBezTo>
                <a:lnTo>
                  <a:pt x="822510" y="157751"/>
                </a:lnTo>
                <a:cubicBezTo>
                  <a:pt x="822933" y="216171"/>
                  <a:pt x="820256" y="206951"/>
                  <a:pt x="822351" y="252049"/>
                </a:cubicBezTo>
                <a:cubicBezTo>
                  <a:pt x="861721" y="246546"/>
                  <a:pt x="835813" y="250819"/>
                  <a:pt x="860768" y="249351"/>
                </a:cubicBezTo>
                <a:cubicBezTo>
                  <a:pt x="861984" y="315973"/>
                  <a:pt x="861902" y="581283"/>
                  <a:pt x="858070" y="670831"/>
                </a:cubicBezTo>
                <a:cubicBezTo>
                  <a:pt x="761550" y="672524"/>
                  <a:pt x="722202" y="667643"/>
                  <a:pt x="659950" y="668291"/>
                </a:cubicBezTo>
                <a:cubicBezTo>
                  <a:pt x="659103" y="554414"/>
                  <a:pt x="658278" y="374325"/>
                  <a:pt x="662014" y="264272"/>
                </a:cubicBezTo>
                <a:cubicBezTo>
                  <a:pt x="613331" y="262579"/>
                  <a:pt x="632138" y="261825"/>
                  <a:pt x="575813" y="262050"/>
                </a:cubicBezTo>
                <a:cubicBezTo>
                  <a:pt x="577908" y="368955"/>
                  <a:pt x="572549" y="473804"/>
                  <a:pt x="571238" y="568042"/>
                </a:cubicBezTo>
                <a:lnTo>
                  <a:pt x="329503" y="812080"/>
                </a:lnTo>
                <a:lnTo>
                  <a:pt x="244753" y="812080"/>
                </a:lnTo>
                <a:lnTo>
                  <a:pt x="0" y="568042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正方形/長方形 35"/>
          <p:cNvSpPr/>
          <p:nvPr/>
        </p:nvSpPr>
        <p:spPr>
          <a:xfrm>
            <a:off x="2139926" y="3042401"/>
            <a:ext cx="139344" cy="96141"/>
          </a:xfrm>
          <a:custGeom>
            <a:avLst/>
            <a:gdLst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0 w 202770"/>
              <a:gd name="connsiteY3" fmla="*/ 149425 h 149425"/>
              <a:gd name="connsiteX4" fmla="*/ 0 w 202770"/>
              <a:gd name="connsiteY4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4762 w 202770"/>
              <a:gd name="connsiteY3" fmla="*/ 39888 h 149425"/>
              <a:gd name="connsiteX4" fmla="*/ 0 w 202770"/>
              <a:gd name="connsiteY4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96984 w 202770"/>
              <a:gd name="connsiteY3" fmla="*/ 89895 h 149425"/>
              <a:gd name="connsiteX4" fmla="*/ 4762 w 202770"/>
              <a:gd name="connsiteY4" fmla="*/ 39888 h 149425"/>
              <a:gd name="connsiteX5" fmla="*/ 0 w 202770"/>
              <a:gd name="connsiteY5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7 w 202770"/>
              <a:gd name="connsiteY3" fmla="*/ 47033 h 149425"/>
              <a:gd name="connsiteX4" fmla="*/ 4762 w 202770"/>
              <a:gd name="connsiteY4" fmla="*/ 39888 h 149425"/>
              <a:gd name="connsiteX5" fmla="*/ 0 w 202770"/>
              <a:gd name="connsiteY5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80328 w 202770"/>
              <a:gd name="connsiteY3" fmla="*/ 108945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8 w 202770"/>
              <a:gd name="connsiteY3" fmla="*/ 130376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8 w 202770"/>
              <a:gd name="connsiteY3" fmla="*/ 144664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4664"/>
              <a:gd name="connsiteX1" fmla="*/ 202770 w 202770"/>
              <a:gd name="connsiteY1" fmla="*/ 0 h 144664"/>
              <a:gd name="connsiteX2" fmla="*/ 202770 w 202770"/>
              <a:gd name="connsiteY2" fmla="*/ 139900 h 144664"/>
              <a:gd name="connsiteX3" fmla="*/ 161278 w 202770"/>
              <a:gd name="connsiteY3" fmla="*/ 144664 h 144664"/>
              <a:gd name="connsiteX4" fmla="*/ 161277 w 202770"/>
              <a:gd name="connsiteY4" fmla="*/ 47033 h 144664"/>
              <a:gd name="connsiteX5" fmla="*/ 4762 w 202770"/>
              <a:gd name="connsiteY5" fmla="*/ 39888 h 144664"/>
              <a:gd name="connsiteX6" fmla="*/ 0 w 202770"/>
              <a:gd name="connsiteY6" fmla="*/ 0 h 144664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4762 w 202770"/>
              <a:gd name="connsiteY5" fmla="*/ 39888 h 139902"/>
              <a:gd name="connsiteX6" fmla="*/ 0 w 202770"/>
              <a:gd name="connsiteY6" fmla="*/ 0 h 139902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2380 w 202770"/>
              <a:gd name="connsiteY5" fmla="*/ 39888 h 139902"/>
              <a:gd name="connsiteX6" fmla="*/ 0 w 202770"/>
              <a:gd name="connsiteY6" fmla="*/ 0 h 139902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2380 w 202770"/>
              <a:gd name="connsiteY5" fmla="*/ 42269 h 139902"/>
              <a:gd name="connsiteX6" fmla="*/ 0 w 202770"/>
              <a:gd name="connsiteY6" fmla="*/ 0 h 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70" h="139902">
                <a:moveTo>
                  <a:pt x="0" y="0"/>
                </a:moveTo>
                <a:lnTo>
                  <a:pt x="202770" y="0"/>
                </a:lnTo>
                <a:lnTo>
                  <a:pt x="202770" y="139900"/>
                </a:lnTo>
                <a:lnTo>
                  <a:pt x="161278" y="139902"/>
                </a:lnTo>
                <a:cubicBezTo>
                  <a:pt x="161278" y="112121"/>
                  <a:pt x="161277" y="74814"/>
                  <a:pt x="161277" y="47033"/>
                </a:cubicBezTo>
                <a:lnTo>
                  <a:pt x="2380" y="42269"/>
                </a:lnTo>
                <a:lnTo>
                  <a:pt x="0" y="0"/>
                </a:lnTo>
                <a:close/>
              </a:path>
            </a:pathLst>
          </a:cu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1396300" y="335948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pPr algn="ctr"/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Hopper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3" name="フリーフォーム 212"/>
          <p:cNvSpPr/>
          <p:nvPr/>
        </p:nvSpPr>
        <p:spPr>
          <a:xfrm>
            <a:off x="2005580" y="2341605"/>
            <a:ext cx="1847559" cy="1051823"/>
          </a:xfrm>
          <a:custGeom>
            <a:avLst/>
            <a:gdLst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6050 w 2697956"/>
              <a:gd name="connsiteY5" fmla="*/ 7144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8431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38101 w 2700338"/>
              <a:gd name="connsiteY3" fmla="*/ 2381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42864 w 2700338"/>
              <a:gd name="connsiteY3" fmla="*/ 0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0338" h="1526381">
                <a:moveTo>
                  <a:pt x="2382" y="647700"/>
                </a:moveTo>
                <a:lnTo>
                  <a:pt x="0" y="38100"/>
                </a:lnTo>
                <a:lnTo>
                  <a:pt x="14288" y="9525"/>
                </a:lnTo>
                <a:lnTo>
                  <a:pt x="42864" y="0"/>
                </a:lnTo>
                <a:lnTo>
                  <a:pt x="2657476" y="0"/>
                </a:lnTo>
                <a:lnTo>
                  <a:pt x="2683670" y="11907"/>
                </a:lnTo>
                <a:lnTo>
                  <a:pt x="2700338" y="33337"/>
                </a:lnTo>
                <a:lnTo>
                  <a:pt x="2700338" y="1493044"/>
                </a:lnTo>
                <a:lnTo>
                  <a:pt x="2690813" y="1512094"/>
                </a:lnTo>
                <a:lnTo>
                  <a:pt x="2674145" y="1526381"/>
                </a:lnTo>
                <a:lnTo>
                  <a:pt x="2447926" y="1524000"/>
                </a:lnTo>
              </a:path>
            </a:pathLst>
          </a:custGeom>
          <a:noFill/>
          <a:ln w="28575">
            <a:solidFill>
              <a:srgbClr val="FF5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上矢印 213"/>
          <p:cNvSpPr/>
          <p:nvPr/>
        </p:nvSpPr>
        <p:spPr>
          <a:xfrm>
            <a:off x="3392879" y="3096375"/>
            <a:ext cx="117773" cy="189907"/>
          </a:xfrm>
          <a:prstGeom prst="up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2998315" y="3115293"/>
            <a:ext cx="9044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</a:t>
            </a:r>
            <a:r>
              <a:rPr lang="en-US" altLang="ja-JP" sz="8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8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Radiation</a:t>
            </a:r>
            <a:endParaRPr kumimoji="1" lang="ja-JP" altLang="en-US" sz="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6" name="下矢印 215"/>
          <p:cNvSpPr/>
          <p:nvPr/>
        </p:nvSpPr>
        <p:spPr>
          <a:xfrm>
            <a:off x="2098060" y="2823726"/>
            <a:ext cx="227981" cy="200049"/>
          </a:xfrm>
          <a:prstGeom prst="downArrow">
            <a:avLst>
              <a:gd name="adj1" fmla="val 46408"/>
              <a:gd name="adj2" fmla="val 31579"/>
            </a:avLst>
          </a:prstGeom>
          <a:solidFill>
            <a:srgbClr val="FF3399"/>
          </a:solidFill>
          <a:ln w="19050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爆発 1 216"/>
          <p:cNvSpPr/>
          <p:nvPr/>
        </p:nvSpPr>
        <p:spPr>
          <a:xfrm rot="21017359">
            <a:off x="1457915" y="2854358"/>
            <a:ext cx="570479" cy="300019"/>
          </a:xfrm>
          <a:prstGeom prst="irregularSeal1">
            <a:avLst/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 rot="21017359">
            <a:off x="1256158" y="2874716"/>
            <a:ext cx="9028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Overdrying</a:t>
            </a:r>
            <a:endParaRPr kumimoji="1" lang="ja-JP" altLang="en-US" sz="105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093319" y="577157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287810" y="6112650"/>
            <a:ext cx="8098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Blower</a:t>
            </a: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816371" y="5930021"/>
            <a:ext cx="6671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Blower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3479171" y="5821476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Cooler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3034738" y="4948267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</a:t>
            </a:r>
          </a:p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Blower</a:t>
            </a: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668591" y="4728298"/>
            <a:ext cx="9044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Heater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319593" y="5993613"/>
            <a:ext cx="7713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Molding Machine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13889" y="4627442"/>
            <a:ext cx="6527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Tank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1687273" y="5164380"/>
            <a:ext cx="395828" cy="14764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正方形/長方形 33"/>
          <p:cNvSpPr/>
          <p:nvPr/>
        </p:nvSpPr>
        <p:spPr>
          <a:xfrm>
            <a:off x="1687273" y="5417437"/>
            <a:ext cx="591998" cy="451742"/>
          </a:xfrm>
          <a:custGeom>
            <a:avLst/>
            <a:gdLst>
              <a:gd name="connsiteX0" fmla="*/ 0 w 576000"/>
              <a:gd name="connsiteY0" fmla="*/ 0 h 568042"/>
              <a:gd name="connsiteX1" fmla="*/ 576000 w 576000"/>
              <a:gd name="connsiteY1" fmla="*/ 0 h 568042"/>
              <a:gd name="connsiteX2" fmla="*/ 576000 w 576000"/>
              <a:gd name="connsiteY2" fmla="*/ 568042 h 568042"/>
              <a:gd name="connsiteX3" fmla="*/ 0 w 576000"/>
              <a:gd name="connsiteY3" fmla="*/ 568042 h 568042"/>
              <a:gd name="connsiteX4" fmla="*/ 0 w 576000"/>
              <a:gd name="connsiteY4" fmla="*/ 0 h 568042"/>
              <a:gd name="connsiteX0" fmla="*/ 0 w 576000"/>
              <a:gd name="connsiteY0" fmla="*/ 0 h 568042"/>
              <a:gd name="connsiteX1" fmla="*/ 576000 w 576000"/>
              <a:gd name="connsiteY1" fmla="*/ 0 h 568042"/>
              <a:gd name="connsiteX2" fmla="*/ 576000 w 576000"/>
              <a:gd name="connsiteY2" fmla="*/ 568042 h 568042"/>
              <a:gd name="connsiteX3" fmla="*/ 240292 w 576000"/>
              <a:gd name="connsiteY3" fmla="*/ 566753 h 568042"/>
              <a:gd name="connsiteX4" fmla="*/ 0 w 576000"/>
              <a:gd name="connsiteY4" fmla="*/ 568042 h 568042"/>
              <a:gd name="connsiteX5" fmla="*/ 0 w 576000"/>
              <a:gd name="connsiteY5" fmla="*/ 0 h 568042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244753 w 576000"/>
              <a:gd name="connsiteY3" fmla="*/ 812080 h 812080"/>
              <a:gd name="connsiteX4" fmla="*/ 0 w 576000"/>
              <a:gd name="connsiteY4" fmla="*/ 568042 h 812080"/>
              <a:gd name="connsiteX5" fmla="*/ 0 w 576000"/>
              <a:gd name="connsiteY5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307200 w 576000"/>
              <a:gd name="connsiteY3" fmla="*/ 767475 h 812080"/>
              <a:gd name="connsiteX4" fmla="*/ 244753 w 576000"/>
              <a:gd name="connsiteY4" fmla="*/ 812080 h 812080"/>
              <a:gd name="connsiteX5" fmla="*/ 0 w 576000"/>
              <a:gd name="connsiteY5" fmla="*/ 568042 h 812080"/>
              <a:gd name="connsiteX6" fmla="*/ 0 w 576000"/>
              <a:gd name="connsiteY6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6000 w 576000"/>
              <a:gd name="connsiteY2" fmla="*/ 568042 h 812080"/>
              <a:gd name="connsiteX3" fmla="*/ 329503 w 576000"/>
              <a:gd name="connsiteY3" fmla="*/ 812080 h 812080"/>
              <a:gd name="connsiteX4" fmla="*/ 244753 w 576000"/>
              <a:gd name="connsiteY4" fmla="*/ 812080 h 812080"/>
              <a:gd name="connsiteX5" fmla="*/ 0 w 576000"/>
              <a:gd name="connsiteY5" fmla="*/ 568042 h 812080"/>
              <a:gd name="connsiteX6" fmla="*/ 0 w 576000"/>
              <a:gd name="connsiteY6" fmla="*/ 0 h 812080"/>
              <a:gd name="connsiteX0" fmla="*/ 0 w 576000"/>
              <a:gd name="connsiteY0" fmla="*/ 0 h 812080"/>
              <a:gd name="connsiteX1" fmla="*/ 576000 w 576000"/>
              <a:gd name="connsiteY1" fmla="*/ 0 h 812080"/>
              <a:gd name="connsiteX2" fmla="*/ 573590 w 576000"/>
              <a:gd name="connsiteY2" fmla="*/ 157751 h 812080"/>
              <a:gd name="connsiteX3" fmla="*/ 576000 w 576000"/>
              <a:gd name="connsiteY3" fmla="*/ 568042 h 812080"/>
              <a:gd name="connsiteX4" fmla="*/ 329503 w 576000"/>
              <a:gd name="connsiteY4" fmla="*/ 812080 h 812080"/>
              <a:gd name="connsiteX5" fmla="*/ 244753 w 576000"/>
              <a:gd name="connsiteY5" fmla="*/ 812080 h 812080"/>
              <a:gd name="connsiteX6" fmla="*/ 0 w 576000"/>
              <a:gd name="connsiteY6" fmla="*/ 568042 h 812080"/>
              <a:gd name="connsiteX7" fmla="*/ 0 w 576000"/>
              <a:gd name="connsiteY7" fmla="*/ 0 h 812080"/>
              <a:gd name="connsiteX0" fmla="*/ 0 w 593560"/>
              <a:gd name="connsiteY0" fmla="*/ 0 h 812080"/>
              <a:gd name="connsiteX1" fmla="*/ 576000 w 593560"/>
              <a:gd name="connsiteY1" fmla="*/ 0 h 812080"/>
              <a:gd name="connsiteX2" fmla="*/ 573590 w 593560"/>
              <a:gd name="connsiteY2" fmla="*/ 157751 h 812080"/>
              <a:gd name="connsiteX3" fmla="*/ 573590 w 593560"/>
              <a:gd name="connsiteY3" fmla="*/ 162831 h 812080"/>
              <a:gd name="connsiteX4" fmla="*/ 576000 w 593560"/>
              <a:gd name="connsiteY4" fmla="*/ 568042 h 812080"/>
              <a:gd name="connsiteX5" fmla="*/ 329503 w 593560"/>
              <a:gd name="connsiteY5" fmla="*/ 812080 h 812080"/>
              <a:gd name="connsiteX6" fmla="*/ 244753 w 593560"/>
              <a:gd name="connsiteY6" fmla="*/ 812080 h 812080"/>
              <a:gd name="connsiteX7" fmla="*/ 0 w 593560"/>
              <a:gd name="connsiteY7" fmla="*/ 568042 h 812080"/>
              <a:gd name="connsiteX8" fmla="*/ 0 w 59356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7045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7045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6029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22510"/>
              <a:gd name="connsiteY0" fmla="*/ 0 h 812080"/>
              <a:gd name="connsiteX1" fmla="*/ 576000 w 822510"/>
              <a:gd name="connsiteY1" fmla="*/ 0 h 812080"/>
              <a:gd name="connsiteX2" fmla="*/ 573590 w 822510"/>
              <a:gd name="connsiteY2" fmla="*/ 157751 h 812080"/>
              <a:gd name="connsiteX3" fmla="*/ 822510 w 822510"/>
              <a:gd name="connsiteY3" fmla="*/ 160291 h 812080"/>
              <a:gd name="connsiteX4" fmla="*/ 576000 w 822510"/>
              <a:gd name="connsiteY4" fmla="*/ 568042 h 812080"/>
              <a:gd name="connsiteX5" fmla="*/ 329503 w 822510"/>
              <a:gd name="connsiteY5" fmla="*/ 812080 h 812080"/>
              <a:gd name="connsiteX6" fmla="*/ 244753 w 822510"/>
              <a:gd name="connsiteY6" fmla="*/ 812080 h 812080"/>
              <a:gd name="connsiteX7" fmla="*/ 0 w 822510"/>
              <a:gd name="connsiteY7" fmla="*/ 568042 h 812080"/>
              <a:gd name="connsiteX8" fmla="*/ 0 w 822510"/>
              <a:gd name="connsiteY8" fmla="*/ 0 h 812080"/>
              <a:gd name="connsiteX0" fmla="*/ 0 w 839086"/>
              <a:gd name="connsiteY0" fmla="*/ 0 h 812080"/>
              <a:gd name="connsiteX1" fmla="*/ 576000 w 839086"/>
              <a:gd name="connsiteY1" fmla="*/ 0 h 812080"/>
              <a:gd name="connsiteX2" fmla="*/ 573590 w 839086"/>
              <a:gd name="connsiteY2" fmla="*/ 157751 h 812080"/>
              <a:gd name="connsiteX3" fmla="*/ 822510 w 839086"/>
              <a:gd name="connsiteY3" fmla="*/ 160291 h 812080"/>
              <a:gd name="connsiteX4" fmla="*/ 789490 w 839086"/>
              <a:gd name="connsiteY4" fmla="*/ 233951 h 812080"/>
              <a:gd name="connsiteX5" fmla="*/ 576000 w 839086"/>
              <a:gd name="connsiteY5" fmla="*/ 568042 h 812080"/>
              <a:gd name="connsiteX6" fmla="*/ 329503 w 839086"/>
              <a:gd name="connsiteY6" fmla="*/ 812080 h 812080"/>
              <a:gd name="connsiteX7" fmla="*/ 244753 w 839086"/>
              <a:gd name="connsiteY7" fmla="*/ 812080 h 812080"/>
              <a:gd name="connsiteX8" fmla="*/ 0 w 839086"/>
              <a:gd name="connsiteY8" fmla="*/ 568042 h 812080"/>
              <a:gd name="connsiteX9" fmla="*/ 0 w 839086"/>
              <a:gd name="connsiteY9" fmla="*/ 0 h 812080"/>
              <a:gd name="connsiteX0" fmla="*/ 0 w 851442"/>
              <a:gd name="connsiteY0" fmla="*/ 0 h 812080"/>
              <a:gd name="connsiteX1" fmla="*/ 576000 w 851442"/>
              <a:gd name="connsiteY1" fmla="*/ 0 h 812080"/>
              <a:gd name="connsiteX2" fmla="*/ 573590 w 851442"/>
              <a:gd name="connsiteY2" fmla="*/ 157751 h 812080"/>
              <a:gd name="connsiteX3" fmla="*/ 822510 w 851442"/>
              <a:gd name="connsiteY3" fmla="*/ 160291 h 812080"/>
              <a:gd name="connsiteX4" fmla="*/ 822510 w 851442"/>
              <a:gd name="connsiteY4" fmla="*/ 272051 h 812080"/>
              <a:gd name="connsiteX5" fmla="*/ 576000 w 851442"/>
              <a:gd name="connsiteY5" fmla="*/ 568042 h 812080"/>
              <a:gd name="connsiteX6" fmla="*/ 329503 w 851442"/>
              <a:gd name="connsiteY6" fmla="*/ 812080 h 812080"/>
              <a:gd name="connsiteX7" fmla="*/ 244753 w 851442"/>
              <a:gd name="connsiteY7" fmla="*/ 812080 h 812080"/>
              <a:gd name="connsiteX8" fmla="*/ 0 w 851442"/>
              <a:gd name="connsiteY8" fmla="*/ 568042 h 812080"/>
              <a:gd name="connsiteX9" fmla="*/ 0 w 851442"/>
              <a:gd name="connsiteY9" fmla="*/ 0 h 812080"/>
              <a:gd name="connsiteX0" fmla="*/ 0 w 837022"/>
              <a:gd name="connsiteY0" fmla="*/ 0 h 812080"/>
              <a:gd name="connsiteX1" fmla="*/ 576000 w 837022"/>
              <a:gd name="connsiteY1" fmla="*/ 0 h 812080"/>
              <a:gd name="connsiteX2" fmla="*/ 573590 w 837022"/>
              <a:gd name="connsiteY2" fmla="*/ 157751 h 812080"/>
              <a:gd name="connsiteX3" fmla="*/ 822510 w 837022"/>
              <a:gd name="connsiteY3" fmla="*/ 160291 h 812080"/>
              <a:gd name="connsiteX4" fmla="*/ 822510 w 837022"/>
              <a:gd name="connsiteY4" fmla="*/ 272051 h 812080"/>
              <a:gd name="connsiteX5" fmla="*/ 576000 w 837022"/>
              <a:gd name="connsiteY5" fmla="*/ 568042 h 812080"/>
              <a:gd name="connsiteX6" fmla="*/ 329503 w 837022"/>
              <a:gd name="connsiteY6" fmla="*/ 812080 h 812080"/>
              <a:gd name="connsiteX7" fmla="*/ 244753 w 837022"/>
              <a:gd name="connsiteY7" fmla="*/ 812080 h 812080"/>
              <a:gd name="connsiteX8" fmla="*/ 0 w 837022"/>
              <a:gd name="connsiteY8" fmla="*/ 568042 h 812080"/>
              <a:gd name="connsiteX9" fmla="*/ 0 w 837022"/>
              <a:gd name="connsiteY9" fmla="*/ 0 h 812080"/>
              <a:gd name="connsiteX0" fmla="*/ 0 w 822527"/>
              <a:gd name="connsiteY0" fmla="*/ 0 h 812080"/>
              <a:gd name="connsiteX1" fmla="*/ 576000 w 822527"/>
              <a:gd name="connsiteY1" fmla="*/ 0 h 812080"/>
              <a:gd name="connsiteX2" fmla="*/ 573590 w 822527"/>
              <a:gd name="connsiteY2" fmla="*/ 157751 h 812080"/>
              <a:gd name="connsiteX3" fmla="*/ 822510 w 822527"/>
              <a:gd name="connsiteY3" fmla="*/ 160291 h 812080"/>
              <a:gd name="connsiteX4" fmla="*/ 822510 w 822527"/>
              <a:gd name="connsiteY4" fmla="*/ 272051 h 812080"/>
              <a:gd name="connsiteX5" fmla="*/ 576000 w 822527"/>
              <a:gd name="connsiteY5" fmla="*/ 568042 h 812080"/>
              <a:gd name="connsiteX6" fmla="*/ 329503 w 822527"/>
              <a:gd name="connsiteY6" fmla="*/ 812080 h 812080"/>
              <a:gd name="connsiteX7" fmla="*/ 244753 w 822527"/>
              <a:gd name="connsiteY7" fmla="*/ 812080 h 812080"/>
              <a:gd name="connsiteX8" fmla="*/ 0 w 822527"/>
              <a:gd name="connsiteY8" fmla="*/ 568042 h 812080"/>
              <a:gd name="connsiteX9" fmla="*/ 0 w 822527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576000 w 825062"/>
              <a:gd name="connsiteY5" fmla="*/ 568042 h 812080"/>
              <a:gd name="connsiteX6" fmla="*/ 329503 w 825062"/>
              <a:gd name="connsiteY6" fmla="*/ 812080 h 812080"/>
              <a:gd name="connsiteX7" fmla="*/ 244753 w 825062"/>
              <a:gd name="connsiteY7" fmla="*/ 812080 h 812080"/>
              <a:gd name="connsiteX8" fmla="*/ 0 w 825062"/>
              <a:gd name="connsiteY8" fmla="*/ 568042 h 812080"/>
              <a:gd name="connsiteX9" fmla="*/ 0 w 825062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576000 w 825062"/>
              <a:gd name="connsiteY5" fmla="*/ 568042 h 812080"/>
              <a:gd name="connsiteX6" fmla="*/ 329503 w 825062"/>
              <a:gd name="connsiteY6" fmla="*/ 812080 h 812080"/>
              <a:gd name="connsiteX7" fmla="*/ 244753 w 825062"/>
              <a:gd name="connsiteY7" fmla="*/ 812080 h 812080"/>
              <a:gd name="connsiteX8" fmla="*/ 0 w 825062"/>
              <a:gd name="connsiteY8" fmla="*/ 568042 h 812080"/>
              <a:gd name="connsiteX9" fmla="*/ 0 w 825062"/>
              <a:gd name="connsiteY9" fmla="*/ 0 h 812080"/>
              <a:gd name="connsiteX0" fmla="*/ 0 w 825062"/>
              <a:gd name="connsiteY0" fmla="*/ 0 h 812080"/>
              <a:gd name="connsiteX1" fmla="*/ 576000 w 825062"/>
              <a:gd name="connsiteY1" fmla="*/ 0 h 812080"/>
              <a:gd name="connsiteX2" fmla="*/ 573590 w 825062"/>
              <a:gd name="connsiteY2" fmla="*/ 157751 h 812080"/>
              <a:gd name="connsiteX3" fmla="*/ 822510 w 825062"/>
              <a:gd name="connsiteY3" fmla="*/ 160291 h 812080"/>
              <a:gd name="connsiteX4" fmla="*/ 822510 w 825062"/>
              <a:gd name="connsiteY4" fmla="*/ 272051 h 812080"/>
              <a:gd name="connsiteX5" fmla="*/ 753930 w 825062"/>
              <a:gd name="connsiteY5" fmla="*/ 355871 h 812080"/>
              <a:gd name="connsiteX6" fmla="*/ 576000 w 825062"/>
              <a:gd name="connsiteY6" fmla="*/ 568042 h 812080"/>
              <a:gd name="connsiteX7" fmla="*/ 329503 w 825062"/>
              <a:gd name="connsiteY7" fmla="*/ 812080 h 812080"/>
              <a:gd name="connsiteX8" fmla="*/ 244753 w 825062"/>
              <a:gd name="connsiteY8" fmla="*/ 812080 h 812080"/>
              <a:gd name="connsiteX9" fmla="*/ 0 w 825062"/>
              <a:gd name="connsiteY9" fmla="*/ 568042 h 812080"/>
              <a:gd name="connsiteX10" fmla="*/ 0 w 825062"/>
              <a:gd name="connsiteY10" fmla="*/ 0 h 812080"/>
              <a:gd name="connsiteX0" fmla="*/ 0 w 871370"/>
              <a:gd name="connsiteY0" fmla="*/ 0 h 812080"/>
              <a:gd name="connsiteX1" fmla="*/ 576000 w 871370"/>
              <a:gd name="connsiteY1" fmla="*/ 0 h 812080"/>
              <a:gd name="connsiteX2" fmla="*/ 573590 w 871370"/>
              <a:gd name="connsiteY2" fmla="*/ 157751 h 812080"/>
              <a:gd name="connsiteX3" fmla="*/ 822510 w 871370"/>
              <a:gd name="connsiteY3" fmla="*/ 160291 h 812080"/>
              <a:gd name="connsiteX4" fmla="*/ 822510 w 871370"/>
              <a:gd name="connsiteY4" fmla="*/ 272051 h 812080"/>
              <a:gd name="connsiteX5" fmla="*/ 860610 w 871370"/>
              <a:gd name="connsiteY5" fmla="*/ 274591 h 812080"/>
              <a:gd name="connsiteX6" fmla="*/ 576000 w 871370"/>
              <a:gd name="connsiteY6" fmla="*/ 568042 h 812080"/>
              <a:gd name="connsiteX7" fmla="*/ 329503 w 871370"/>
              <a:gd name="connsiteY7" fmla="*/ 812080 h 812080"/>
              <a:gd name="connsiteX8" fmla="*/ 244753 w 871370"/>
              <a:gd name="connsiteY8" fmla="*/ 812080 h 812080"/>
              <a:gd name="connsiteX9" fmla="*/ 0 w 871370"/>
              <a:gd name="connsiteY9" fmla="*/ 568042 h 812080"/>
              <a:gd name="connsiteX10" fmla="*/ 0 w 871370"/>
              <a:gd name="connsiteY10" fmla="*/ 0 h 812080"/>
              <a:gd name="connsiteX0" fmla="*/ 0 w 877940"/>
              <a:gd name="connsiteY0" fmla="*/ 0 h 812080"/>
              <a:gd name="connsiteX1" fmla="*/ 576000 w 877940"/>
              <a:gd name="connsiteY1" fmla="*/ 0 h 812080"/>
              <a:gd name="connsiteX2" fmla="*/ 573590 w 877940"/>
              <a:gd name="connsiteY2" fmla="*/ 157751 h 812080"/>
              <a:gd name="connsiteX3" fmla="*/ 822510 w 877940"/>
              <a:gd name="connsiteY3" fmla="*/ 160291 h 812080"/>
              <a:gd name="connsiteX4" fmla="*/ 822510 w 877940"/>
              <a:gd name="connsiteY4" fmla="*/ 272051 h 812080"/>
              <a:gd name="connsiteX5" fmla="*/ 860610 w 877940"/>
              <a:gd name="connsiteY5" fmla="*/ 274591 h 812080"/>
              <a:gd name="connsiteX6" fmla="*/ 576000 w 877940"/>
              <a:gd name="connsiteY6" fmla="*/ 568042 h 812080"/>
              <a:gd name="connsiteX7" fmla="*/ 329503 w 877940"/>
              <a:gd name="connsiteY7" fmla="*/ 812080 h 812080"/>
              <a:gd name="connsiteX8" fmla="*/ 244753 w 877940"/>
              <a:gd name="connsiteY8" fmla="*/ 812080 h 812080"/>
              <a:gd name="connsiteX9" fmla="*/ 0 w 877940"/>
              <a:gd name="connsiteY9" fmla="*/ 568042 h 812080"/>
              <a:gd name="connsiteX10" fmla="*/ 0 w 87794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2051 h 812080"/>
              <a:gd name="connsiteX5" fmla="*/ 860610 w 860610"/>
              <a:gd name="connsiteY5" fmla="*/ 27459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2051 h 812080"/>
              <a:gd name="connsiteX5" fmla="*/ 860610 w 860610"/>
              <a:gd name="connsiteY5" fmla="*/ 26697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60610"/>
              <a:gd name="connsiteY0" fmla="*/ 0 h 812080"/>
              <a:gd name="connsiteX1" fmla="*/ 576000 w 860610"/>
              <a:gd name="connsiteY1" fmla="*/ 0 h 812080"/>
              <a:gd name="connsiteX2" fmla="*/ 573590 w 860610"/>
              <a:gd name="connsiteY2" fmla="*/ 157751 h 812080"/>
              <a:gd name="connsiteX3" fmla="*/ 822510 w 860610"/>
              <a:gd name="connsiteY3" fmla="*/ 160291 h 812080"/>
              <a:gd name="connsiteX4" fmla="*/ 822510 w 860610"/>
              <a:gd name="connsiteY4" fmla="*/ 274591 h 812080"/>
              <a:gd name="connsiteX5" fmla="*/ 860610 w 860610"/>
              <a:gd name="connsiteY5" fmla="*/ 266971 h 812080"/>
              <a:gd name="connsiteX6" fmla="*/ 576000 w 860610"/>
              <a:gd name="connsiteY6" fmla="*/ 568042 h 812080"/>
              <a:gd name="connsiteX7" fmla="*/ 329503 w 860610"/>
              <a:gd name="connsiteY7" fmla="*/ 812080 h 812080"/>
              <a:gd name="connsiteX8" fmla="*/ 244753 w 860610"/>
              <a:gd name="connsiteY8" fmla="*/ 812080 h 812080"/>
              <a:gd name="connsiteX9" fmla="*/ 0 w 860610"/>
              <a:gd name="connsiteY9" fmla="*/ 568042 h 812080"/>
              <a:gd name="connsiteX10" fmla="*/ 0 w 86061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6951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6283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19970 w 858070"/>
              <a:gd name="connsiteY3" fmla="*/ 16029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6283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759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251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505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576000 w 858070"/>
              <a:gd name="connsiteY6" fmla="*/ 568042 h 812080"/>
              <a:gd name="connsiteX7" fmla="*/ 329503 w 858070"/>
              <a:gd name="connsiteY7" fmla="*/ 812080 h 812080"/>
              <a:gd name="connsiteX8" fmla="*/ 244753 w 858070"/>
              <a:gd name="connsiteY8" fmla="*/ 812080 h 812080"/>
              <a:gd name="connsiteX9" fmla="*/ 0 w 858070"/>
              <a:gd name="connsiteY9" fmla="*/ 568042 h 812080"/>
              <a:gd name="connsiteX10" fmla="*/ 0 w 858070"/>
              <a:gd name="connsiteY10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789490 w 858070"/>
              <a:gd name="connsiteY6" fmla="*/ 34571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75777"/>
              <a:gd name="connsiteY0" fmla="*/ 0 h 812080"/>
              <a:gd name="connsiteX1" fmla="*/ 576000 w 875777"/>
              <a:gd name="connsiteY1" fmla="*/ 0 h 812080"/>
              <a:gd name="connsiteX2" fmla="*/ 573590 w 875777"/>
              <a:gd name="connsiteY2" fmla="*/ 157751 h 812080"/>
              <a:gd name="connsiteX3" fmla="*/ 822510 w 875777"/>
              <a:gd name="connsiteY3" fmla="*/ 157751 h 812080"/>
              <a:gd name="connsiteX4" fmla="*/ 825050 w 875777"/>
              <a:gd name="connsiteY4" fmla="*/ 274591 h 812080"/>
              <a:gd name="connsiteX5" fmla="*/ 858070 w 875777"/>
              <a:gd name="connsiteY5" fmla="*/ 274591 h 812080"/>
              <a:gd name="connsiteX6" fmla="*/ 855530 w 875777"/>
              <a:gd name="connsiteY6" fmla="*/ 665751 h 812080"/>
              <a:gd name="connsiteX7" fmla="*/ 576000 w 875777"/>
              <a:gd name="connsiteY7" fmla="*/ 568042 h 812080"/>
              <a:gd name="connsiteX8" fmla="*/ 329503 w 875777"/>
              <a:gd name="connsiteY8" fmla="*/ 812080 h 812080"/>
              <a:gd name="connsiteX9" fmla="*/ 244753 w 875777"/>
              <a:gd name="connsiteY9" fmla="*/ 812080 h 812080"/>
              <a:gd name="connsiteX10" fmla="*/ 0 w 875777"/>
              <a:gd name="connsiteY10" fmla="*/ 568042 h 812080"/>
              <a:gd name="connsiteX11" fmla="*/ 0 w 875777"/>
              <a:gd name="connsiteY11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855530 w 858070"/>
              <a:gd name="connsiteY6" fmla="*/ 66575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58070"/>
              <a:gd name="connsiteY0" fmla="*/ 0 h 812080"/>
              <a:gd name="connsiteX1" fmla="*/ 576000 w 858070"/>
              <a:gd name="connsiteY1" fmla="*/ 0 h 812080"/>
              <a:gd name="connsiteX2" fmla="*/ 573590 w 858070"/>
              <a:gd name="connsiteY2" fmla="*/ 157751 h 812080"/>
              <a:gd name="connsiteX3" fmla="*/ 822510 w 858070"/>
              <a:gd name="connsiteY3" fmla="*/ 157751 h 812080"/>
              <a:gd name="connsiteX4" fmla="*/ 825050 w 858070"/>
              <a:gd name="connsiteY4" fmla="*/ 274591 h 812080"/>
              <a:gd name="connsiteX5" fmla="*/ 858070 w 858070"/>
              <a:gd name="connsiteY5" fmla="*/ 274591 h 812080"/>
              <a:gd name="connsiteX6" fmla="*/ 855530 w 858070"/>
              <a:gd name="connsiteY6" fmla="*/ 665751 h 812080"/>
              <a:gd name="connsiteX7" fmla="*/ 576000 w 858070"/>
              <a:gd name="connsiteY7" fmla="*/ 568042 h 812080"/>
              <a:gd name="connsiteX8" fmla="*/ 329503 w 858070"/>
              <a:gd name="connsiteY8" fmla="*/ 812080 h 812080"/>
              <a:gd name="connsiteX9" fmla="*/ 244753 w 858070"/>
              <a:gd name="connsiteY9" fmla="*/ 812080 h 812080"/>
              <a:gd name="connsiteX10" fmla="*/ 0 w 858070"/>
              <a:gd name="connsiteY10" fmla="*/ 568042 h 812080"/>
              <a:gd name="connsiteX11" fmla="*/ 0 w 858070"/>
              <a:gd name="connsiteY11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576000 w 858990"/>
              <a:gd name="connsiteY7" fmla="*/ 568042 h 812080"/>
              <a:gd name="connsiteX8" fmla="*/ 329503 w 858990"/>
              <a:gd name="connsiteY8" fmla="*/ 812080 h 812080"/>
              <a:gd name="connsiteX9" fmla="*/ 244753 w 858990"/>
              <a:gd name="connsiteY9" fmla="*/ 812080 h 812080"/>
              <a:gd name="connsiteX10" fmla="*/ 0 w 858990"/>
              <a:gd name="connsiteY10" fmla="*/ 568042 h 812080"/>
              <a:gd name="connsiteX11" fmla="*/ 0 w 858990"/>
              <a:gd name="connsiteY11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55907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576000 w 858990"/>
              <a:gd name="connsiteY8" fmla="*/ 568042 h 812080"/>
              <a:gd name="connsiteX9" fmla="*/ 329503 w 858990"/>
              <a:gd name="connsiteY9" fmla="*/ 812080 h 812080"/>
              <a:gd name="connsiteX10" fmla="*/ 244753 w 858990"/>
              <a:gd name="connsiteY10" fmla="*/ 812080 h 812080"/>
              <a:gd name="connsiteX11" fmla="*/ 0 w 858990"/>
              <a:gd name="connsiteY11" fmla="*/ 568042 h 812080"/>
              <a:gd name="connsiteX12" fmla="*/ 0 w 858990"/>
              <a:gd name="connsiteY12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24390 w 858990"/>
              <a:gd name="connsiteY8" fmla="*/ 61241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741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000 w 858990"/>
              <a:gd name="connsiteY9" fmla="*/ 568042 h 812080"/>
              <a:gd name="connsiteX10" fmla="*/ 329503 w 858990"/>
              <a:gd name="connsiteY10" fmla="*/ 812080 h 812080"/>
              <a:gd name="connsiteX11" fmla="*/ 244753 w 858990"/>
              <a:gd name="connsiteY11" fmla="*/ 812080 h 812080"/>
              <a:gd name="connsiteX12" fmla="*/ 0 w 858990"/>
              <a:gd name="connsiteY12" fmla="*/ 568042 h 812080"/>
              <a:gd name="connsiteX13" fmla="*/ 0 w 858990"/>
              <a:gd name="connsiteY13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626930 w 858990"/>
              <a:gd name="connsiteY9" fmla="*/ 36857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626930 w 858990"/>
              <a:gd name="connsiteY9" fmla="*/ 36857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6130 w 858990"/>
              <a:gd name="connsiteY9" fmla="*/ 25681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25050 w 858990"/>
              <a:gd name="connsiteY4" fmla="*/ 27459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58990"/>
              <a:gd name="connsiteY0" fmla="*/ 0 h 812080"/>
              <a:gd name="connsiteX1" fmla="*/ 576000 w 858990"/>
              <a:gd name="connsiteY1" fmla="*/ 0 h 812080"/>
              <a:gd name="connsiteX2" fmla="*/ 573590 w 858990"/>
              <a:gd name="connsiteY2" fmla="*/ 157751 h 812080"/>
              <a:gd name="connsiteX3" fmla="*/ 822510 w 858990"/>
              <a:gd name="connsiteY3" fmla="*/ 157751 h 812080"/>
              <a:gd name="connsiteX4" fmla="*/ 819970 w 858990"/>
              <a:gd name="connsiteY4" fmla="*/ 256811 h 812080"/>
              <a:gd name="connsiteX5" fmla="*/ 858070 w 858990"/>
              <a:gd name="connsiteY5" fmla="*/ 274591 h 812080"/>
              <a:gd name="connsiteX6" fmla="*/ 858070 w 858990"/>
              <a:gd name="connsiteY6" fmla="*/ 670831 h 812080"/>
              <a:gd name="connsiteX7" fmla="*/ 659950 w 858990"/>
              <a:gd name="connsiteY7" fmla="*/ 668291 h 812080"/>
              <a:gd name="connsiteX8" fmla="*/ 654870 w 858990"/>
              <a:gd name="connsiteY8" fmla="*/ 261891 h 812080"/>
              <a:gd name="connsiteX9" fmla="*/ 571050 w 858990"/>
              <a:gd name="connsiteY9" fmla="*/ 264431 h 812080"/>
              <a:gd name="connsiteX10" fmla="*/ 576000 w 858990"/>
              <a:gd name="connsiteY10" fmla="*/ 568042 h 812080"/>
              <a:gd name="connsiteX11" fmla="*/ 329503 w 858990"/>
              <a:gd name="connsiteY11" fmla="*/ 812080 h 812080"/>
              <a:gd name="connsiteX12" fmla="*/ 244753 w 858990"/>
              <a:gd name="connsiteY12" fmla="*/ 812080 h 812080"/>
              <a:gd name="connsiteX13" fmla="*/ 0 w 858990"/>
              <a:gd name="connsiteY13" fmla="*/ 568042 h 812080"/>
              <a:gd name="connsiteX14" fmla="*/ 0 w 858990"/>
              <a:gd name="connsiteY14" fmla="*/ 0 h 812080"/>
              <a:gd name="connsiteX0" fmla="*/ 0 w 863150"/>
              <a:gd name="connsiteY0" fmla="*/ 0 h 812080"/>
              <a:gd name="connsiteX1" fmla="*/ 576000 w 863150"/>
              <a:gd name="connsiteY1" fmla="*/ 0 h 812080"/>
              <a:gd name="connsiteX2" fmla="*/ 573590 w 863150"/>
              <a:gd name="connsiteY2" fmla="*/ 157751 h 812080"/>
              <a:gd name="connsiteX3" fmla="*/ 822510 w 863150"/>
              <a:gd name="connsiteY3" fmla="*/ 157751 h 812080"/>
              <a:gd name="connsiteX4" fmla="*/ 819970 w 863150"/>
              <a:gd name="connsiteY4" fmla="*/ 256811 h 812080"/>
              <a:gd name="connsiteX5" fmla="*/ 863150 w 863150"/>
              <a:gd name="connsiteY5" fmla="*/ 251731 h 812080"/>
              <a:gd name="connsiteX6" fmla="*/ 858070 w 863150"/>
              <a:gd name="connsiteY6" fmla="*/ 670831 h 812080"/>
              <a:gd name="connsiteX7" fmla="*/ 659950 w 863150"/>
              <a:gd name="connsiteY7" fmla="*/ 668291 h 812080"/>
              <a:gd name="connsiteX8" fmla="*/ 654870 w 863150"/>
              <a:gd name="connsiteY8" fmla="*/ 261891 h 812080"/>
              <a:gd name="connsiteX9" fmla="*/ 571050 w 863150"/>
              <a:gd name="connsiteY9" fmla="*/ 264431 h 812080"/>
              <a:gd name="connsiteX10" fmla="*/ 576000 w 863150"/>
              <a:gd name="connsiteY10" fmla="*/ 568042 h 812080"/>
              <a:gd name="connsiteX11" fmla="*/ 329503 w 863150"/>
              <a:gd name="connsiteY11" fmla="*/ 812080 h 812080"/>
              <a:gd name="connsiteX12" fmla="*/ 244753 w 863150"/>
              <a:gd name="connsiteY12" fmla="*/ 812080 h 812080"/>
              <a:gd name="connsiteX13" fmla="*/ 0 w 863150"/>
              <a:gd name="connsiteY13" fmla="*/ 568042 h 812080"/>
              <a:gd name="connsiteX14" fmla="*/ 0 w 863150"/>
              <a:gd name="connsiteY14" fmla="*/ 0 h 812080"/>
              <a:gd name="connsiteX0" fmla="*/ 0 w 863150"/>
              <a:gd name="connsiteY0" fmla="*/ 0 h 812080"/>
              <a:gd name="connsiteX1" fmla="*/ 576000 w 863150"/>
              <a:gd name="connsiteY1" fmla="*/ 0 h 812080"/>
              <a:gd name="connsiteX2" fmla="*/ 573590 w 863150"/>
              <a:gd name="connsiteY2" fmla="*/ 157751 h 812080"/>
              <a:gd name="connsiteX3" fmla="*/ 822510 w 863150"/>
              <a:gd name="connsiteY3" fmla="*/ 157751 h 812080"/>
              <a:gd name="connsiteX4" fmla="*/ 819970 w 863150"/>
              <a:gd name="connsiteY4" fmla="*/ 256811 h 812080"/>
              <a:gd name="connsiteX5" fmla="*/ 863150 w 863150"/>
              <a:gd name="connsiteY5" fmla="*/ 251731 h 812080"/>
              <a:gd name="connsiteX6" fmla="*/ 858070 w 863150"/>
              <a:gd name="connsiteY6" fmla="*/ 670831 h 812080"/>
              <a:gd name="connsiteX7" fmla="*/ 659950 w 863150"/>
              <a:gd name="connsiteY7" fmla="*/ 668291 h 812080"/>
              <a:gd name="connsiteX8" fmla="*/ 654870 w 863150"/>
              <a:gd name="connsiteY8" fmla="*/ 261891 h 812080"/>
              <a:gd name="connsiteX9" fmla="*/ 571050 w 863150"/>
              <a:gd name="connsiteY9" fmla="*/ 264431 h 812080"/>
              <a:gd name="connsiteX10" fmla="*/ 576000 w 863150"/>
              <a:gd name="connsiteY10" fmla="*/ 568042 h 812080"/>
              <a:gd name="connsiteX11" fmla="*/ 329503 w 863150"/>
              <a:gd name="connsiteY11" fmla="*/ 812080 h 812080"/>
              <a:gd name="connsiteX12" fmla="*/ 244753 w 863150"/>
              <a:gd name="connsiteY12" fmla="*/ 812080 h 812080"/>
              <a:gd name="connsiteX13" fmla="*/ 0 w 863150"/>
              <a:gd name="connsiteY13" fmla="*/ 568042 h 812080"/>
              <a:gd name="connsiteX14" fmla="*/ 0 w 863150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19970 w 859016"/>
              <a:gd name="connsiteY4" fmla="*/ 256811 h 812080"/>
              <a:gd name="connsiteX5" fmla="*/ 858387 w 859016"/>
              <a:gd name="connsiteY5" fmla="*/ 256494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22351 w 859016"/>
              <a:gd name="connsiteY4" fmla="*/ 252049 h 812080"/>
              <a:gd name="connsiteX5" fmla="*/ 858387 w 859016"/>
              <a:gd name="connsiteY5" fmla="*/ 256494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016"/>
              <a:gd name="connsiteY0" fmla="*/ 0 h 812080"/>
              <a:gd name="connsiteX1" fmla="*/ 576000 w 859016"/>
              <a:gd name="connsiteY1" fmla="*/ 0 h 812080"/>
              <a:gd name="connsiteX2" fmla="*/ 573590 w 859016"/>
              <a:gd name="connsiteY2" fmla="*/ 157751 h 812080"/>
              <a:gd name="connsiteX3" fmla="*/ 822510 w 859016"/>
              <a:gd name="connsiteY3" fmla="*/ 157751 h 812080"/>
              <a:gd name="connsiteX4" fmla="*/ 822351 w 859016"/>
              <a:gd name="connsiteY4" fmla="*/ 252049 h 812080"/>
              <a:gd name="connsiteX5" fmla="*/ 858387 w 859016"/>
              <a:gd name="connsiteY5" fmla="*/ 246969 h 812080"/>
              <a:gd name="connsiteX6" fmla="*/ 858070 w 859016"/>
              <a:gd name="connsiteY6" fmla="*/ 670831 h 812080"/>
              <a:gd name="connsiteX7" fmla="*/ 659950 w 859016"/>
              <a:gd name="connsiteY7" fmla="*/ 668291 h 812080"/>
              <a:gd name="connsiteX8" fmla="*/ 654870 w 859016"/>
              <a:gd name="connsiteY8" fmla="*/ 261891 h 812080"/>
              <a:gd name="connsiteX9" fmla="*/ 571050 w 859016"/>
              <a:gd name="connsiteY9" fmla="*/ 264431 h 812080"/>
              <a:gd name="connsiteX10" fmla="*/ 576000 w 859016"/>
              <a:gd name="connsiteY10" fmla="*/ 568042 h 812080"/>
              <a:gd name="connsiteX11" fmla="*/ 329503 w 859016"/>
              <a:gd name="connsiteY11" fmla="*/ 812080 h 812080"/>
              <a:gd name="connsiteX12" fmla="*/ 244753 w 859016"/>
              <a:gd name="connsiteY12" fmla="*/ 812080 h 812080"/>
              <a:gd name="connsiteX13" fmla="*/ 0 w 859016"/>
              <a:gd name="connsiteY13" fmla="*/ 568042 h 812080"/>
              <a:gd name="connsiteX14" fmla="*/ 0 w 859016"/>
              <a:gd name="connsiteY14" fmla="*/ 0 h 812080"/>
              <a:gd name="connsiteX0" fmla="*/ 0 w 859608"/>
              <a:gd name="connsiteY0" fmla="*/ 0 h 812080"/>
              <a:gd name="connsiteX1" fmla="*/ 576000 w 859608"/>
              <a:gd name="connsiteY1" fmla="*/ 0 h 812080"/>
              <a:gd name="connsiteX2" fmla="*/ 573590 w 859608"/>
              <a:gd name="connsiteY2" fmla="*/ 157751 h 812080"/>
              <a:gd name="connsiteX3" fmla="*/ 822510 w 859608"/>
              <a:gd name="connsiteY3" fmla="*/ 157751 h 812080"/>
              <a:gd name="connsiteX4" fmla="*/ 822351 w 859608"/>
              <a:gd name="connsiteY4" fmla="*/ 252049 h 812080"/>
              <a:gd name="connsiteX5" fmla="*/ 858387 w 859608"/>
              <a:gd name="connsiteY5" fmla="*/ 246969 h 812080"/>
              <a:gd name="connsiteX6" fmla="*/ 858070 w 859608"/>
              <a:gd name="connsiteY6" fmla="*/ 670831 h 812080"/>
              <a:gd name="connsiteX7" fmla="*/ 659950 w 859608"/>
              <a:gd name="connsiteY7" fmla="*/ 668291 h 812080"/>
              <a:gd name="connsiteX8" fmla="*/ 654870 w 859608"/>
              <a:gd name="connsiteY8" fmla="*/ 261891 h 812080"/>
              <a:gd name="connsiteX9" fmla="*/ 571050 w 859608"/>
              <a:gd name="connsiteY9" fmla="*/ 264431 h 812080"/>
              <a:gd name="connsiteX10" fmla="*/ 576000 w 859608"/>
              <a:gd name="connsiteY10" fmla="*/ 568042 h 812080"/>
              <a:gd name="connsiteX11" fmla="*/ 329503 w 859608"/>
              <a:gd name="connsiteY11" fmla="*/ 812080 h 812080"/>
              <a:gd name="connsiteX12" fmla="*/ 244753 w 859608"/>
              <a:gd name="connsiteY12" fmla="*/ 812080 h 812080"/>
              <a:gd name="connsiteX13" fmla="*/ 0 w 859608"/>
              <a:gd name="connsiteY13" fmla="*/ 568042 h 812080"/>
              <a:gd name="connsiteX14" fmla="*/ 0 w 859608"/>
              <a:gd name="connsiteY14" fmla="*/ 0 h 812080"/>
              <a:gd name="connsiteX0" fmla="*/ 0 w 859221"/>
              <a:gd name="connsiteY0" fmla="*/ 0 h 812080"/>
              <a:gd name="connsiteX1" fmla="*/ 576000 w 859221"/>
              <a:gd name="connsiteY1" fmla="*/ 0 h 812080"/>
              <a:gd name="connsiteX2" fmla="*/ 573590 w 859221"/>
              <a:gd name="connsiteY2" fmla="*/ 157751 h 812080"/>
              <a:gd name="connsiteX3" fmla="*/ 822510 w 859221"/>
              <a:gd name="connsiteY3" fmla="*/ 157751 h 812080"/>
              <a:gd name="connsiteX4" fmla="*/ 822351 w 859221"/>
              <a:gd name="connsiteY4" fmla="*/ 252049 h 812080"/>
              <a:gd name="connsiteX5" fmla="*/ 856005 w 859221"/>
              <a:gd name="connsiteY5" fmla="*/ 254113 h 812080"/>
              <a:gd name="connsiteX6" fmla="*/ 858070 w 859221"/>
              <a:gd name="connsiteY6" fmla="*/ 670831 h 812080"/>
              <a:gd name="connsiteX7" fmla="*/ 659950 w 859221"/>
              <a:gd name="connsiteY7" fmla="*/ 668291 h 812080"/>
              <a:gd name="connsiteX8" fmla="*/ 654870 w 859221"/>
              <a:gd name="connsiteY8" fmla="*/ 261891 h 812080"/>
              <a:gd name="connsiteX9" fmla="*/ 571050 w 859221"/>
              <a:gd name="connsiteY9" fmla="*/ 264431 h 812080"/>
              <a:gd name="connsiteX10" fmla="*/ 576000 w 859221"/>
              <a:gd name="connsiteY10" fmla="*/ 568042 h 812080"/>
              <a:gd name="connsiteX11" fmla="*/ 329503 w 859221"/>
              <a:gd name="connsiteY11" fmla="*/ 812080 h 812080"/>
              <a:gd name="connsiteX12" fmla="*/ 244753 w 859221"/>
              <a:gd name="connsiteY12" fmla="*/ 812080 h 812080"/>
              <a:gd name="connsiteX13" fmla="*/ 0 w 859221"/>
              <a:gd name="connsiteY13" fmla="*/ 568042 h 812080"/>
              <a:gd name="connsiteX14" fmla="*/ 0 w 859221"/>
              <a:gd name="connsiteY14" fmla="*/ 0 h 812080"/>
              <a:gd name="connsiteX0" fmla="*/ 0 w 859549"/>
              <a:gd name="connsiteY0" fmla="*/ 0 h 812080"/>
              <a:gd name="connsiteX1" fmla="*/ 576000 w 859549"/>
              <a:gd name="connsiteY1" fmla="*/ 0 h 812080"/>
              <a:gd name="connsiteX2" fmla="*/ 573590 w 859549"/>
              <a:gd name="connsiteY2" fmla="*/ 157751 h 812080"/>
              <a:gd name="connsiteX3" fmla="*/ 822510 w 859549"/>
              <a:gd name="connsiteY3" fmla="*/ 157751 h 812080"/>
              <a:gd name="connsiteX4" fmla="*/ 822351 w 859549"/>
              <a:gd name="connsiteY4" fmla="*/ 252049 h 812080"/>
              <a:gd name="connsiteX5" fmla="*/ 856005 w 859549"/>
              <a:gd name="connsiteY5" fmla="*/ 254113 h 812080"/>
              <a:gd name="connsiteX6" fmla="*/ 858070 w 859549"/>
              <a:gd name="connsiteY6" fmla="*/ 670831 h 812080"/>
              <a:gd name="connsiteX7" fmla="*/ 659950 w 859549"/>
              <a:gd name="connsiteY7" fmla="*/ 668291 h 812080"/>
              <a:gd name="connsiteX8" fmla="*/ 654870 w 859549"/>
              <a:gd name="connsiteY8" fmla="*/ 261891 h 812080"/>
              <a:gd name="connsiteX9" fmla="*/ 571050 w 859549"/>
              <a:gd name="connsiteY9" fmla="*/ 264431 h 812080"/>
              <a:gd name="connsiteX10" fmla="*/ 576000 w 859549"/>
              <a:gd name="connsiteY10" fmla="*/ 568042 h 812080"/>
              <a:gd name="connsiteX11" fmla="*/ 329503 w 859549"/>
              <a:gd name="connsiteY11" fmla="*/ 812080 h 812080"/>
              <a:gd name="connsiteX12" fmla="*/ 244753 w 859549"/>
              <a:gd name="connsiteY12" fmla="*/ 812080 h 812080"/>
              <a:gd name="connsiteX13" fmla="*/ 0 w 859549"/>
              <a:gd name="connsiteY13" fmla="*/ 568042 h 812080"/>
              <a:gd name="connsiteX14" fmla="*/ 0 w 859549"/>
              <a:gd name="connsiteY14" fmla="*/ 0 h 812080"/>
              <a:gd name="connsiteX0" fmla="*/ 0 w 859549"/>
              <a:gd name="connsiteY0" fmla="*/ 0 h 812080"/>
              <a:gd name="connsiteX1" fmla="*/ 576000 w 859549"/>
              <a:gd name="connsiteY1" fmla="*/ 0 h 812080"/>
              <a:gd name="connsiteX2" fmla="*/ 573590 w 859549"/>
              <a:gd name="connsiteY2" fmla="*/ 157751 h 812080"/>
              <a:gd name="connsiteX3" fmla="*/ 822510 w 859549"/>
              <a:gd name="connsiteY3" fmla="*/ 157751 h 812080"/>
              <a:gd name="connsiteX4" fmla="*/ 822351 w 859549"/>
              <a:gd name="connsiteY4" fmla="*/ 252049 h 812080"/>
              <a:gd name="connsiteX5" fmla="*/ 856005 w 859549"/>
              <a:gd name="connsiteY5" fmla="*/ 254113 h 812080"/>
              <a:gd name="connsiteX6" fmla="*/ 858070 w 859549"/>
              <a:gd name="connsiteY6" fmla="*/ 670831 h 812080"/>
              <a:gd name="connsiteX7" fmla="*/ 659950 w 859549"/>
              <a:gd name="connsiteY7" fmla="*/ 668291 h 812080"/>
              <a:gd name="connsiteX8" fmla="*/ 654870 w 859549"/>
              <a:gd name="connsiteY8" fmla="*/ 261891 h 812080"/>
              <a:gd name="connsiteX9" fmla="*/ 571050 w 859549"/>
              <a:gd name="connsiteY9" fmla="*/ 264431 h 812080"/>
              <a:gd name="connsiteX10" fmla="*/ 576000 w 859549"/>
              <a:gd name="connsiteY10" fmla="*/ 568042 h 812080"/>
              <a:gd name="connsiteX11" fmla="*/ 329503 w 859549"/>
              <a:gd name="connsiteY11" fmla="*/ 812080 h 812080"/>
              <a:gd name="connsiteX12" fmla="*/ 244753 w 859549"/>
              <a:gd name="connsiteY12" fmla="*/ 812080 h 812080"/>
              <a:gd name="connsiteX13" fmla="*/ 0 w 859549"/>
              <a:gd name="connsiteY13" fmla="*/ 568042 h 812080"/>
              <a:gd name="connsiteX14" fmla="*/ 0 w 859549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19970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1050 w 861462"/>
              <a:gd name="connsiteY9" fmla="*/ 264431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5813 w 861462"/>
              <a:gd name="connsiteY9" fmla="*/ 262050 h 812080"/>
              <a:gd name="connsiteX10" fmla="*/ 576000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54870 w 861462"/>
              <a:gd name="connsiteY8" fmla="*/ 261891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0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0 h 812080"/>
              <a:gd name="connsiteX0" fmla="*/ 0 w 861462"/>
              <a:gd name="connsiteY0" fmla="*/ 272202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272202 h 812080"/>
              <a:gd name="connsiteX0" fmla="*/ 0 w 861462"/>
              <a:gd name="connsiteY0" fmla="*/ 272202 h 812080"/>
              <a:gd name="connsiteX1" fmla="*/ 194952 w 861462"/>
              <a:gd name="connsiteY1" fmla="*/ 195817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0 w 861462"/>
              <a:gd name="connsiteY15" fmla="*/ 272202 h 812080"/>
              <a:gd name="connsiteX0" fmla="*/ 0 w 861462"/>
              <a:gd name="connsiteY0" fmla="*/ 272202 h 812080"/>
              <a:gd name="connsiteX1" fmla="*/ 228976 w 861462"/>
              <a:gd name="connsiteY1" fmla="*/ 250257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0 w 861462"/>
              <a:gd name="connsiteY15" fmla="*/ 272202 h 812080"/>
              <a:gd name="connsiteX0" fmla="*/ 0 w 861462"/>
              <a:gd name="connsiteY0" fmla="*/ 272202 h 812080"/>
              <a:gd name="connsiteX1" fmla="*/ 228976 w 861462"/>
              <a:gd name="connsiteY1" fmla="*/ 250257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0 w 861462"/>
              <a:gd name="connsiteY15" fmla="*/ 272202 h 812080"/>
              <a:gd name="connsiteX0" fmla="*/ 0 w 861462"/>
              <a:gd name="connsiteY0" fmla="*/ 272202 h 812080"/>
              <a:gd name="connsiteX1" fmla="*/ 228976 w 861462"/>
              <a:gd name="connsiteY1" fmla="*/ 250257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0 w 861462"/>
              <a:gd name="connsiteY15" fmla="*/ 272202 h 812080"/>
              <a:gd name="connsiteX0" fmla="*/ 0 w 861462"/>
              <a:gd name="connsiteY0" fmla="*/ 272202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0 w 861462"/>
              <a:gd name="connsiteY14" fmla="*/ 272202 h 812080"/>
              <a:gd name="connsiteX0" fmla="*/ 3402 w 861462"/>
              <a:gd name="connsiteY0" fmla="*/ 193944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3402 w 861462"/>
              <a:gd name="connsiteY14" fmla="*/ 193944 h 812080"/>
              <a:gd name="connsiteX0" fmla="*/ 3402 w 861462"/>
              <a:gd name="connsiteY0" fmla="*/ 319838 h 812080"/>
              <a:gd name="connsiteX1" fmla="*/ 576000 w 861462"/>
              <a:gd name="connsiteY1" fmla="*/ 0 h 812080"/>
              <a:gd name="connsiteX2" fmla="*/ 573590 w 861462"/>
              <a:gd name="connsiteY2" fmla="*/ 157751 h 812080"/>
              <a:gd name="connsiteX3" fmla="*/ 822510 w 861462"/>
              <a:gd name="connsiteY3" fmla="*/ 157751 h 812080"/>
              <a:gd name="connsiteX4" fmla="*/ 822351 w 861462"/>
              <a:gd name="connsiteY4" fmla="*/ 252049 h 812080"/>
              <a:gd name="connsiteX5" fmla="*/ 860768 w 861462"/>
              <a:gd name="connsiteY5" fmla="*/ 249351 h 812080"/>
              <a:gd name="connsiteX6" fmla="*/ 858070 w 861462"/>
              <a:gd name="connsiteY6" fmla="*/ 670831 h 812080"/>
              <a:gd name="connsiteX7" fmla="*/ 659950 w 861462"/>
              <a:gd name="connsiteY7" fmla="*/ 668291 h 812080"/>
              <a:gd name="connsiteX8" fmla="*/ 662014 w 861462"/>
              <a:gd name="connsiteY8" fmla="*/ 264272 h 812080"/>
              <a:gd name="connsiteX9" fmla="*/ 575813 w 861462"/>
              <a:gd name="connsiteY9" fmla="*/ 262050 h 812080"/>
              <a:gd name="connsiteX10" fmla="*/ 571238 w 861462"/>
              <a:gd name="connsiteY10" fmla="*/ 568042 h 812080"/>
              <a:gd name="connsiteX11" fmla="*/ 329503 w 861462"/>
              <a:gd name="connsiteY11" fmla="*/ 812080 h 812080"/>
              <a:gd name="connsiteX12" fmla="*/ 244753 w 861462"/>
              <a:gd name="connsiteY12" fmla="*/ 812080 h 812080"/>
              <a:gd name="connsiteX13" fmla="*/ 0 w 861462"/>
              <a:gd name="connsiteY13" fmla="*/ 568042 h 812080"/>
              <a:gd name="connsiteX14" fmla="*/ 3402 w 861462"/>
              <a:gd name="connsiteY14" fmla="*/ 319838 h 812080"/>
              <a:gd name="connsiteX0" fmla="*/ 3402 w 861462"/>
              <a:gd name="connsiteY0" fmla="*/ 319838 h 812080"/>
              <a:gd name="connsiteX1" fmla="*/ 177938 w 861462"/>
              <a:gd name="connsiteY1" fmla="*/ 189012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5781 w 861462"/>
              <a:gd name="connsiteY1" fmla="*/ 284283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5781 w 861462"/>
              <a:gd name="connsiteY1" fmla="*/ 284283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5781 w 861462"/>
              <a:gd name="connsiteY1" fmla="*/ 284283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9184 w 861462"/>
              <a:gd name="connsiteY1" fmla="*/ 297894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9184 w 861462"/>
              <a:gd name="connsiteY1" fmla="*/ 297894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42586 w 861462"/>
              <a:gd name="connsiteY1" fmla="*/ 308102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576000 w 861462"/>
              <a:gd name="connsiteY2" fmla="*/ 0 h 812080"/>
              <a:gd name="connsiteX3" fmla="*/ 573590 w 861462"/>
              <a:gd name="connsiteY3" fmla="*/ 157751 h 812080"/>
              <a:gd name="connsiteX4" fmla="*/ 822510 w 861462"/>
              <a:gd name="connsiteY4" fmla="*/ 157751 h 812080"/>
              <a:gd name="connsiteX5" fmla="*/ 822351 w 861462"/>
              <a:gd name="connsiteY5" fmla="*/ 252049 h 812080"/>
              <a:gd name="connsiteX6" fmla="*/ 860768 w 861462"/>
              <a:gd name="connsiteY6" fmla="*/ 249351 h 812080"/>
              <a:gd name="connsiteX7" fmla="*/ 858070 w 861462"/>
              <a:gd name="connsiteY7" fmla="*/ 670831 h 812080"/>
              <a:gd name="connsiteX8" fmla="*/ 659950 w 861462"/>
              <a:gd name="connsiteY8" fmla="*/ 668291 h 812080"/>
              <a:gd name="connsiteX9" fmla="*/ 662014 w 861462"/>
              <a:gd name="connsiteY9" fmla="*/ 264272 h 812080"/>
              <a:gd name="connsiteX10" fmla="*/ 575813 w 861462"/>
              <a:gd name="connsiteY10" fmla="*/ 262050 h 812080"/>
              <a:gd name="connsiteX11" fmla="*/ 571238 w 861462"/>
              <a:gd name="connsiteY11" fmla="*/ 568042 h 812080"/>
              <a:gd name="connsiteX12" fmla="*/ 329503 w 861462"/>
              <a:gd name="connsiteY12" fmla="*/ 812080 h 812080"/>
              <a:gd name="connsiteX13" fmla="*/ 244753 w 861462"/>
              <a:gd name="connsiteY13" fmla="*/ 812080 h 812080"/>
              <a:gd name="connsiteX14" fmla="*/ 0 w 861462"/>
              <a:gd name="connsiteY14" fmla="*/ 568042 h 812080"/>
              <a:gd name="connsiteX15" fmla="*/ 3402 w 861462"/>
              <a:gd name="connsiteY15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303833 w 861462"/>
              <a:gd name="connsiteY2" fmla="*/ 274075 h 812080"/>
              <a:gd name="connsiteX3" fmla="*/ 576000 w 861462"/>
              <a:gd name="connsiteY3" fmla="*/ 0 h 812080"/>
              <a:gd name="connsiteX4" fmla="*/ 573590 w 861462"/>
              <a:gd name="connsiteY4" fmla="*/ 157751 h 812080"/>
              <a:gd name="connsiteX5" fmla="*/ 822510 w 861462"/>
              <a:gd name="connsiteY5" fmla="*/ 157751 h 812080"/>
              <a:gd name="connsiteX6" fmla="*/ 822351 w 861462"/>
              <a:gd name="connsiteY6" fmla="*/ 252049 h 812080"/>
              <a:gd name="connsiteX7" fmla="*/ 860768 w 861462"/>
              <a:gd name="connsiteY7" fmla="*/ 249351 h 812080"/>
              <a:gd name="connsiteX8" fmla="*/ 858070 w 861462"/>
              <a:gd name="connsiteY8" fmla="*/ 670831 h 812080"/>
              <a:gd name="connsiteX9" fmla="*/ 659950 w 861462"/>
              <a:gd name="connsiteY9" fmla="*/ 668291 h 812080"/>
              <a:gd name="connsiteX10" fmla="*/ 662014 w 861462"/>
              <a:gd name="connsiteY10" fmla="*/ 264272 h 812080"/>
              <a:gd name="connsiteX11" fmla="*/ 575813 w 861462"/>
              <a:gd name="connsiteY11" fmla="*/ 262050 h 812080"/>
              <a:gd name="connsiteX12" fmla="*/ 571238 w 861462"/>
              <a:gd name="connsiteY12" fmla="*/ 568042 h 812080"/>
              <a:gd name="connsiteX13" fmla="*/ 329503 w 861462"/>
              <a:gd name="connsiteY13" fmla="*/ 812080 h 812080"/>
              <a:gd name="connsiteX14" fmla="*/ 244753 w 861462"/>
              <a:gd name="connsiteY14" fmla="*/ 812080 h 812080"/>
              <a:gd name="connsiteX15" fmla="*/ 0 w 861462"/>
              <a:gd name="connsiteY15" fmla="*/ 568042 h 812080"/>
              <a:gd name="connsiteX16" fmla="*/ 3402 w 861462"/>
              <a:gd name="connsiteY16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242587 w 861462"/>
              <a:gd name="connsiteY2" fmla="*/ 206023 h 812080"/>
              <a:gd name="connsiteX3" fmla="*/ 576000 w 861462"/>
              <a:gd name="connsiteY3" fmla="*/ 0 h 812080"/>
              <a:gd name="connsiteX4" fmla="*/ 573590 w 861462"/>
              <a:gd name="connsiteY4" fmla="*/ 157751 h 812080"/>
              <a:gd name="connsiteX5" fmla="*/ 822510 w 861462"/>
              <a:gd name="connsiteY5" fmla="*/ 157751 h 812080"/>
              <a:gd name="connsiteX6" fmla="*/ 822351 w 861462"/>
              <a:gd name="connsiteY6" fmla="*/ 252049 h 812080"/>
              <a:gd name="connsiteX7" fmla="*/ 860768 w 861462"/>
              <a:gd name="connsiteY7" fmla="*/ 249351 h 812080"/>
              <a:gd name="connsiteX8" fmla="*/ 858070 w 861462"/>
              <a:gd name="connsiteY8" fmla="*/ 670831 h 812080"/>
              <a:gd name="connsiteX9" fmla="*/ 659950 w 861462"/>
              <a:gd name="connsiteY9" fmla="*/ 668291 h 812080"/>
              <a:gd name="connsiteX10" fmla="*/ 662014 w 861462"/>
              <a:gd name="connsiteY10" fmla="*/ 264272 h 812080"/>
              <a:gd name="connsiteX11" fmla="*/ 575813 w 861462"/>
              <a:gd name="connsiteY11" fmla="*/ 262050 h 812080"/>
              <a:gd name="connsiteX12" fmla="*/ 571238 w 861462"/>
              <a:gd name="connsiteY12" fmla="*/ 568042 h 812080"/>
              <a:gd name="connsiteX13" fmla="*/ 329503 w 861462"/>
              <a:gd name="connsiteY13" fmla="*/ 812080 h 812080"/>
              <a:gd name="connsiteX14" fmla="*/ 244753 w 861462"/>
              <a:gd name="connsiteY14" fmla="*/ 812080 h 812080"/>
              <a:gd name="connsiteX15" fmla="*/ 0 w 861462"/>
              <a:gd name="connsiteY15" fmla="*/ 568042 h 812080"/>
              <a:gd name="connsiteX16" fmla="*/ 3402 w 861462"/>
              <a:gd name="connsiteY16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242587 w 861462"/>
              <a:gd name="connsiteY2" fmla="*/ 206023 h 812080"/>
              <a:gd name="connsiteX3" fmla="*/ 576000 w 861462"/>
              <a:gd name="connsiteY3" fmla="*/ 0 h 812080"/>
              <a:gd name="connsiteX4" fmla="*/ 573590 w 861462"/>
              <a:gd name="connsiteY4" fmla="*/ 157751 h 812080"/>
              <a:gd name="connsiteX5" fmla="*/ 822510 w 861462"/>
              <a:gd name="connsiteY5" fmla="*/ 157751 h 812080"/>
              <a:gd name="connsiteX6" fmla="*/ 822351 w 861462"/>
              <a:gd name="connsiteY6" fmla="*/ 252049 h 812080"/>
              <a:gd name="connsiteX7" fmla="*/ 860768 w 861462"/>
              <a:gd name="connsiteY7" fmla="*/ 249351 h 812080"/>
              <a:gd name="connsiteX8" fmla="*/ 858070 w 861462"/>
              <a:gd name="connsiteY8" fmla="*/ 670831 h 812080"/>
              <a:gd name="connsiteX9" fmla="*/ 659950 w 861462"/>
              <a:gd name="connsiteY9" fmla="*/ 668291 h 812080"/>
              <a:gd name="connsiteX10" fmla="*/ 662014 w 861462"/>
              <a:gd name="connsiteY10" fmla="*/ 264272 h 812080"/>
              <a:gd name="connsiteX11" fmla="*/ 575813 w 861462"/>
              <a:gd name="connsiteY11" fmla="*/ 262050 h 812080"/>
              <a:gd name="connsiteX12" fmla="*/ 571238 w 861462"/>
              <a:gd name="connsiteY12" fmla="*/ 568042 h 812080"/>
              <a:gd name="connsiteX13" fmla="*/ 329503 w 861462"/>
              <a:gd name="connsiteY13" fmla="*/ 812080 h 812080"/>
              <a:gd name="connsiteX14" fmla="*/ 244753 w 861462"/>
              <a:gd name="connsiteY14" fmla="*/ 812080 h 812080"/>
              <a:gd name="connsiteX15" fmla="*/ 0 w 861462"/>
              <a:gd name="connsiteY15" fmla="*/ 568042 h 812080"/>
              <a:gd name="connsiteX16" fmla="*/ 3402 w 861462"/>
              <a:gd name="connsiteY16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242587 w 861462"/>
              <a:gd name="connsiteY2" fmla="*/ 206023 h 812080"/>
              <a:gd name="connsiteX3" fmla="*/ 576000 w 861462"/>
              <a:gd name="connsiteY3" fmla="*/ 0 h 812080"/>
              <a:gd name="connsiteX4" fmla="*/ 573590 w 861462"/>
              <a:gd name="connsiteY4" fmla="*/ 157751 h 812080"/>
              <a:gd name="connsiteX5" fmla="*/ 822510 w 861462"/>
              <a:gd name="connsiteY5" fmla="*/ 157751 h 812080"/>
              <a:gd name="connsiteX6" fmla="*/ 822351 w 861462"/>
              <a:gd name="connsiteY6" fmla="*/ 252049 h 812080"/>
              <a:gd name="connsiteX7" fmla="*/ 860768 w 861462"/>
              <a:gd name="connsiteY7" fmla="*/ 249351 h 812080"/>
              <a:gd name="connsiteX8" fmla="*/ 858070 w 861462"/>
              <a:gd name="connsiteY8" fmla="*/ 670831 h 812080"/>
              <a:gd name="connsiteX9" fmla="*/ 659950 w 861462"/>
              <a:gd name="connsiteY9" fmla="*/ 668291 h 812080"/>
              <a:gd name="connsiteX10" fmla="*/ 662014 w 861462"/>
              <a:gd name="connsiteY10" fmla="*/ 264272 h 812080"/>
              <a:gd name="connsiteX11" fmla="*/ 575813 w 861462"/>
              <a:gd name="connsiteY11" fmla="*/ 262050 h 812080"/>
              <a:gd name="connsiteX12" fmla="*/ 571238 w 861462"/>
              <a:gd name="connsiteY12" fmla="*/ 568042 h 812080"/>
              <a:gd name="connsiteX13" fmla="*/ 329503 w 861462"/>
              <a:gd name="connsiteY13" fmla="*/ 812080 h 812080"/>
              <a:gd name="connsiteX14" fmla="*/ 244753 w 861462"/>
              <a:gd name="connsiteY14" fmla="*/ 812080 h 812080"/>
              <a:gd name="connsiteX15" fmla="*/ 0 w 861462"/>
              <a:gd name="connsiteY15" fmla="*/ 568042 h 812080"/>
              <a:gd name="connsiteX16" fmla="*/ 3402 w 861462"/>
              <a:gd name="connsiteY16" fmla="*/ 319838 h 812080"/>
              <a:gd name="connsiteX0" fmla="*/ 3402 w 861462"/>
              <a:gd name="connsiteY0" fmla="*/ 319838 h 812080"/>
              <a:gd name="connsiteX1" fmla="*/ 232379 w 861462"/>
              <a:gd name="connsiteY1" fmla="*/ 318309 h 812080"/>
              <a:gd name="connsiteX2" fmla="*/ 242587 w 861462"/>
              <a:gd name="connsiteY2" fmla="*/ 206023 h 812080"/>
              <a:gd name="connsiteX3" fmla="*/ 576000 w 861462"/>
              <a:gd name="connsiteY3" fmla="*/ 0 h 812080"/>
              <a:gd name="connsiteX4" fmla="*/ 573590 w 861462"/>
              <a:gd name="connsiteY4" fmla="*/ 157751 h 812080"/>
              <a:gd name="connsiteX5" fmla="*/ 822510 w 861462"/>
              <a:gd name="connsiteY5" fmla="*/ 157751 h 812080"/>
              <a:gd name="connsiteX6" fmla="*/ 822351 w 861462"/>
              <a:gd name="connsiteY6" fmla="*/ 252049 h 812080"/>
              <a:gd name="connsiteX7" fmla="*/ 860768 w 861462"/>
              <a:gd name="connsiteY7" fmla="*/ 249351 h 812080"/>
              <a:gd name="connsiteX8" fmla="*/ 858070 w 861462"/>
              <a:gd name="connsiteY8" fmla="*/ 670831 h 812080"/>
              <a:gd name="connsiteX9" fmla="*/ 659950 w 861462"/>
              <a:gd name="connsiteY9" fmla="*/ 668291 h 812080"/>
              <a:gd name="connsiteX10" fmla="*/ 662014 w 861462"/>
              <a:gd name="connsiteY10" fmla="*/ 264272 h 812080"/>
              <a:gd name="connsiteX11" fmla="*/ 575813 w 861462"/>
              <a:gd name="connsiteY11" fmla="*/ 262050 h 812080"/>
              <a:gd name="connsiteX12" fmla="*/ 571238 w 861462"/>
              <a:gd name="connsiteY12" fmla="*/ 568042 h 812080"/>
              <a:gd name="connsiteX13" fmla="*/ 329503 w 861462"/>
              <a:gd name="connsiteY13" fmla="*/ 812080 h 812080"/>
              <a:gd name="connsiteX14" fmla="*/ 244753 w 861462"/>
              <a:gd name="connsiteY14" fmla="*/ 812080 h 812080"/>
              <a:gd name="connsiteX15" fmla="*/ 0 w 861462"/>
              <a:gd name="connsiteY15" fmla="*/ 568042 h 812080"/>
              <a:gd name="connsiteX16" fmla="*/ 3402 w 861462"/>
              <a:gd name="connsiteY16" fmla="*/ 319838 h 812080"/>
              <a:gd name="connsiteX0" fmla="*/ 3402 w 861462"/>
              <a:gd name="connsiteY0" fmla="*/ 178255 h 670497"/>
              <a:gd name="connsiteX1" fmla="*/ 232379 w 861462"/>
              <a:gd name="connsiteY1" fmla="*/ 176726 h 670497"/>
              <a:gd name="connsiteX2" fmla="*/ 242587 w 861462"/>
              <a:gd name="connsiteY2" fmla="*/ 64440 h 670497"/>
              <a:gd name="connsiteX3" fmla="*/ 337822 w 861462"/>
              <a:gd name="connsiteY3" fmla="*/ 8128 h 670497"/>
              <a:gd name="connsiteX4" fmla="*/ 573590 w 861462"/>
              <a:gd name="connsiteY4" fmla="*/ 16168 h 670497"/>
              <a:gd name="connsiteX5" fmla="*/ 822510 w 861462"/>
              <a:gd name="connsiteY5" fmla="*/ 16168 h 670497"/>
              <a:gd name="connsiteX6" fmla="*/ 822351 w 861462"/>
              <a:gd name="connsiteY6" fmla="*/ 110466 h 670497"/>
              <a:gd name="connsiteX7" fmla="*/ 860768 w 861462"/>
              <a:gd name="connsiteY7" fmla="*/ 107768 h 670497"/>
              <a:gd name="connsiteX8" fmla="*/ 858070 w 861462"/>
              <a:gd name="connsiteY8" fmla="*/ 529248 h 670497"/>
              <a:gd name="connsiteX9" fmla="*/ 659950 w 861462"/>
              <a:gd name="connsiteY9" fmla="*/ 526708 h 670497"/>
              <a:gd name="connsiteX10" fmla="*/ 662014 w 861462"/>
              <a:gd name="connsiteY10" fmla="*/ 122689 h 670497"/>
              <a:gd name="connsiteX11" fmla="*/ 575813 w 861462"/>
              <a:gd name="connsiteY11" fmla="*/ 120467 h 670497"/>
              <a:gd name="connsiteX12" fmla="*/ 571238 w 861462"/>
              <a:gd name="connsiteY12" fmla="*/ 426459 h 670497"/>
              <a:gd name="connsiteX13" fmla="*/ 329503 w 861462"/>
              <a:gd name="connsiteY13" fmla="*/ 670497 h 670497"/>
              <a:gd name="connsiteX14" fmla="*/ 244753 w 861462"/>
              <a:gd name="connsiteY14" fmla="*/ 670497 h 670497"/>
              <a:gd name="connsiteX15" fmla="*/ 0 w 861462"/>
              <a:gd name="connsiteY15" fmla="*/ 426459 h 670497"/>
              <a:gd name="connsiteX16" fmla="*/ 3402 w 861462"/>
              <a:gd name="connsiteY16" fmla="*/ 178255 h 670497"/>
              <a:gd name="connsiteX0" fmla="*/ 3402 w 861462"/>
              <a:gd name="connsiteY0" fmla="*/ 188229 h 680471"/>
              <a:gd name="connsiteX1" fmla="*/ 232379 w 861462"/>
              <a:gd name="connsiteY1" fmla="*/ 186700 h 680471"/>
              <a:gd name="connsiteX2" fmla="*/ 242587 w 861462"/>
              <a:gd name="connsiteY2" fmla="*/ 74414 h 680471"/>
              <a:gd name="connsiteX3" fmla="*/ 337822 w 861462"/>
              <a:gd name="connsiteY3" fmla="*/ 18102 h 680471"/>
              <a:gd name="connsiteX4" fmla="*/ 573590 w 861462"/>
              <a:gd name="connsiteY4" fmla="*/ 26142 h 680471"/>
              <a:gd name="connsiteX5" fmla="*/ 822510 w 861462"/>
              <a:gd name="connsiteY5" fmla="*/ 26142 h 680471"/>
              <a:gd name="connsiteX6" fmla="*/ 822351 w 861462"/>
              <a:gd name="connsiteY6" fmla="*/ 120440 h 680471"/>
              <a:gd name="connsiteX7" fmla="*/ 860768 w 861462"/>
              <a:gd name="connsiteY7" fmla="*/ 117742 h 680471"/>
              <a:gd name="connsiteX8" fmla="*/ 858070 w 861462"/>
              <a:gd name="connsiteY8" fmla="*/ 539222 h 680471"/>
              <a:gd name="connsiteX9" fmla="*/ 659950 w 861462"/>
              <a:gd name="connsiteY9" fmla="*/ 536682 h 680471"/>
              <a:gd name="connsiteX10" fmla="*/ 662014 w 861462"/>
              <a:gd name="connsiteY10" fmla="*/ 132663 h 680471"/>
              <a:gd name="connsiteX11" fmla="*/ 575813 w 861462"/>
              <a:gd name="connsiteY11" fmla="*/ 130441 h 680471"/>
              <a:gd name="connsiteX12" fmla="*/ 571238 w 861462"/>
              <a:gd name="connsiteY12" fmla="*/ 436433 h 680471"/>
              <a:gd name="connsiteX13" fmla="*/ 329503 w 861462"/>
              <a:gd name="connsiteY13" fmla="*/ 680471 h 680471"/>
              <a:gd name="connsiteX14" fmla="*/ 244753 w 861462"/>
              <a:gd name="connsiteY14" fmla="*/ 680471 h 680471"/>
              <a:gd name="connsiteX15" fmla="*/ 0 w 861462"/>
              <a:gd name="connsiteY15" fmla="*/ 436433 h 680471"/>
              <a:gd name="connsiteX16" fmla="*/ 3402 w 861462"/>
              <a:gd name="connsiteY16" fmla="*/ 188229 h 680471"/>
              <a:gd name="connsiteX0" fmla="*/ 3402 w 861462"/>
              <a:gd name="connsiteY0" fmla="*/ 170830 h 663072"/>
              <a:gd name="connsiteX1" fmla="*/ 232379 w 861462"/>
              <a:gd name="connsiteY1" fmla="*/ 169301 h 663072"/>
              <a:gd name="connsiteX2" fmla="*/ 242587 w 861462"/>
              <a:gd name="connsiteY2" fmla="*/ 57015 h 663072"/>
              <a:gd name="connsiteX3" fmla="*/ 337822 w 861462"/>
              <a:gd name="connsiteY3" fmla="*/ 703 h 663072"/>
              <a:gd name="connsiteX4" fmla="*/ 573590 w 861462"/>
              <a:gd name="connsiteY4" fmla="*/ 8743 h 663072"/>
              <a:gd name="connsiteX5" fmla="*/ 822510 w 861462"/>
              <a:gd name="connsiteY5" fmla="*/ 8743 h 663072"/>
              <a:gd name="connsiteX6" fmla="*/ 822351 w 861462"/>
              <a:gd name="connsiteY6" fmla="*/ 103041 h 663072"/>
              <a:gd name="connsiteX7" fmla="*/ 860768 w 861462"/>
              <a:gd name="connsiteY7" fmla="*/ 100343 h 663072"/>
              <a:gd name="connsiteX8" fmla="*/ 858070 w 861462"/>
              <a:gd name="connsiteY8" fmla="*/ 521823 h 663072"/>
              <a:gd name="connsiteX9" fmla="*/ 659950 w 861462"/>
              <a:gd name="connsiteY9" fmla="*/ 519283 h 663072"/>
              <a:gd name="connsiteX10" fmla="*/ 662014 w 861462"/>
              <a:gd name="connsiteY10" fmla="*/ 115264 h 663072"/>
              <a:gd name="connsiteX11" fmla="*/ 575813 w 861462"/>
              <a:gd name="connsiteY11" fmla="*/ 113042 h 663072"/>
              <a:gd name="connsiteX12" fmla="*/ 571238 w 861462"/>
              <a:gd name="connsiteY12" fmla="*/ 419034 h 663072"/>
              <a:gd name="connsiteX13" fmla="*/ 329503 w 861462"/>
              <a:gd name="connsiteY13" fmla="*/ 663072 h 663072"/>
              <a:gd name="connsiteX14" fmla="*/ 244753 w 861462"/>
              <a:gd name="connsiteY14" fmla="*/ 663072 h 663072"/>
              <a:gd name="connsiteX15" fmla="*/ 0 w 861462"/>
              <a:gd name="connsiteY15" fmla="*/ 419034 h 663072"/>
              <a:gd name="connsiteX16" fmla="*/ 3402 w 861462"/>
              <a:gd name="connsiteY16" fmla="*/ 170830 h 663072"/>
              <a:gd name="connsiteX0" fmla="*/ 3402 w 861462"/>
              <a:gd name="connsiteY0" fmla="*/ 170830 h 663072"/>
              <a:gd name="connsiteX1" fmla="*/ 232379 w 861462"/>
              <a:gd name="connsiteY1" fmla="*/ 169301 h 663072"/>
              <a:gd name="connsiteX2" fmla="*/ 242587 w 861462"/>
              <a:gd name="connsiteY2" fmla="*/ 57015 h 663072"/>
              <a:gd name="connsiteX3" fmla="*/ 337822 w 861462"/>
              <a:gd name="connsiteY3" fmla="*/ 703 h 663072"/>
              <a:gd name="connsiteX4" fmla="*/ 573590 w 861462"/>
              <a:gd name="connsiteY4" fmla="*/ 8743 h 663072"/>
              <a:gd name="connsiteX5" fmla="*/ 822510 w 861462"/>
              <a:gd name="connsiteY5" fmla="*/ 8743 h 663072"/>
              <a:gd name="connsiteX6" fmla="*/ 822351 w 861462"/>
              <a:gd name="connsiteY6" fmla="*/ 103041 h 663072"/>
              <a:gd name="connsiteX7" fmla="*/ 860768 w 861462"/>
              <a:gd name="connsiteY7" fmla="*/ 100343 h 663072"/>
              <a:gd name="connsiteX8" fmla="*/ 858070 w 861462"/>
              <a:gd name="connsiteY8" fmla="*/ 521823 h 663072"/>
              <a:gd name="connsiteX9" fmla="*/ 659950 w 861462"/>
              <a:gd name="connsiteY9" fmla="*/ 519283 h 663072"/>
              <a:gd name="connsiteX10" fmla="*/ 662014 w 861462"/>
              <a:gd name="connsiteY10" fmla="*/ 115264 h 663072"/>
              <a:gd name="connsiteX11" fmla="*/ 575813 w 861462"/>
              <a:gd name="connsiteY11" fmla="*/ 113042 h 663072"/>
              <a:gd name="connsiteX12" fmla="*/ 571238 w 861462"/>
              <a:gd name="connsiteY12" fmla="*/ 419034 h 663072"/>
              <a:gd name="connsiteX13" fmla="*/ 329503 w 861462"/>
              <a:gd name="connsiteY13" fmla="*/ 663072 h 663072"/>
              <a:gd name="connsiteX14" fmla="*/ 244753 w 861462"/>
              <a:gd name="connsiteY14" fmla="*/ 663072 h 663072"/>
              <a:gd name="connsiteX15" fmla="*/ 0 w 861462"/>
              <a:gd name="connsiteY15" fmla="*/ 419034 h 663072"/>
              <a:gd name="connsiteX16" fmla="*/ 3402 w 861462"/>
              <a:gd name="connsiteY16" fmla="*/ 170830 h 663072"/>
              <a:gd name="connsiteX0" fmla="*/ 3402 w 861462"/>
              <a:gd name="connsiteY0" fmla="*/ 170127 h 662369"/>
              <a:gd name="connsiteX1" fmla="*/ 232379 w 861462"/>
              <a:gd name="connsiteY1" fmla="*/ 168598 h 662369"/>
              <a:gd name="connsiteX2" fmla="*/ 242587 w 861462"/>
              <a:gd name="connsiteY2" fmla="*/ 56312 h 662369"/>
              <a:gd name="connsiteX3" fmla="*/ 337822 w 861462"/>
              <a:gd name="connsiteY3" fmla="*/ 0 h 662369"/>
              <a:gd name="connsiteX4" fmla="*/ 573590 w 861462"/>
              <a:gd name="connsiteY4" fmla="*/ 8040 h 662369"/>
              <a:gd name="connsiteX5" fmla="*/ 822510 w 861462"/>
              <a:gd name="connsiteY5" fmla="*/ 8040 h 662369"/>
              <a:gd name="connsiteX6" fmla="*/ 822351 w 861462"/>
              <a:gd name="connsiteY6" fmla="*/ 102338 h 662369"/>
              <a:gd name="connsiteX7" fmla="*/ 860768 w 861462"/>
              <a:gd name="connsiteY7" fmla="*/ 99640 h 662369"/>
              <a:gd name="connsiteX8" fmla="*/ 858070 w 861462"/>
              <a:gd name="connsiteY8" fmla="*/ 521120 h 662369"/>
              <a:gd name="connsiteX9" fmla="*/ 659950 w 861462"/>
              <a:gd name="connsiteY9" fmla="*/ 518580 h 662369"/>
              <a:gd name="connsiteX10" fmla="*/ 662014 w 861462"/>
              <a:gd name="connsiteY10" fmla="*/ 114561 h 662369"/>
              <a:gd name="connsiteX11" fmla="*/ 575813 w 861462"/>
              <a:gd name="connsiteY11" fmla="*/ 112339 h 662369"/>
              <a:gd name="connsiteX12" fmla="*/ 571238 w 861462"/>
              <a:gd name="connsiteY12" fmla="*/ 418331 h 662369"/>
              <a:gd name="connsiteX13" fmla="*/ 329503 w 861462"/>
              <a:gd name="connsiteY13" fmla="*/ 662369 h 662369"/>
              <a:gd name="connsiteX14" fmla="*/ 244753 w 861462"/>
              <a:gd name="connsiteY14" fmla="*/ 662369 h 662369"/>
              <a:gd name="connsiteX15" fmla="*/ 0 w 861462"/>
              <a:gd name="connsiteY15" fmla="*/ 418331 h 662369"/>
              <a:gd name="connsiteX16" fmla="*/ 3402 w 861462"/>
              <a:gd name="connsiteY16" fmla="*/ 170127 h 662369"/>
              <a:gd name="connsiteX0" fmla="*/ 3402 w 861462"/>
              <a:gd name="connsiteY0" fmla="*/ 165125 h 657367"/>
              <a:gd name="connsiteX1" fmla="*/ 232379 w 861462"/>
              <a:gd name="connsiteY1" fmla="*/ 163596 h 657367"/>
              <a:gd name="connsiteX2" fmla="*/ 242587 w 861462"/>
              <a:gd name="connsiteY2" fmla="*/ 51310 h 657367"/>
              <a:gd name="connsiteX3" fmla="*/ 341225 w 861462"/>
              <a:gd name="connsiteY3" fmla="*/ 1804 h 657367"/>
              <a:gd name="connsiteX4" fmla="*/ 573590 w 861462"/>
              <a:gd name="connsiteY4" fmla="*/ 3038 h 657367"/>
              <a:gd name="connsiteX5" fmla="*/ 822510 w 861462"/>
              <a:gd name="connsiteY5" fmla="*/ 3038 h 657367"/>
              <a:gd name="connsiteX6" fmla="*/ 822351 w 861462"/>
              <a:gd name="connsiteY6" fmla="*/ 97336 h 657367"/>
              <a:gd name="connsiteX7" fmla="*/ 860768 w 861462"/>
              <a:gd name="connsiteY7" fmla="*/ 94638 h 657367"/>
              <a:gd name="connsiteX8" fmla="*/ 858070 w 861462"/>
              <a:gd name="connsiteY8" fmla="*/ 516118 h 657367"/>
              <a:gd name="connsiteX9" fmla="*/ 659950 w 861462"/>
              <a:gd name="connsiteY9" fmla="*/ 513578 h 657367"/>
              <a:gd name="connsiteX10" fmla="*/ 662014 w 861462"/>
              <a:gd name="connsiteY10" fmla="*/ 109559 h 657367"/>
              <a:gd name="connsiteX11" fmla="*/ 575813 w 861462"/>
              <a:gd name="connsiteY11" fmla="*/ 107337 h 657367"/>
              <a:gd name="connsiteX12" fmla="*/ 571238 w 861462"/>
              <a:gd name="connsiteY12" fmla="*/ 413329 h 657367"/>
              <a:gd name="connsiteX13" fmla="*/ 329503 w 861462"/>
              <a:gd name="connsiteY13" fmla="*/ 657367 h 657367"/>
              <a:gd name="connsiteX14" fmla="*/ 244753 w 861462"/>
              <a:gd name="connsiteY14" fmla="*/ 657367 h 657367"/>
              <a:gd name="connsiteX15" fmla="*/ 0 w 861462"/>
              <a:gd name="connsiteY15" fmla="*/ 413329 h 657367"/>
              <a:gd name="connsiteX16" fmla="*/ 3402 w 861462"/>
              <a:gd name="connsiteY16" fmla="*/ 165125 h 657367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6403 w 861462"/>
              <a:gd name="connsiteY2" fmla="*/ 54402 h 657366"/>
              <a:gd name="connsiteX3" fmla="*/ 341225 w 861462"/>
              <a:gd name="connsiteY3" fmla="*/ 1803 h 657366"/>
              <a:gd name="connsiteX4" fmla="*/ 573590 w 861462"/>
              <a:gd name="connsiteY4" fmla="*/ 3037 h 657366"/>
              <a:gd name="connsiteX5" fmla="*/ 822510 w 861462"/>
              <a:gd name="connsiteY5" fmla="*/ 3037 h 657366"/>
              <a:gd name="connsiteX6" fmla="*/ 822351 w 861462"/>
              <a:gd name="connsiteY6" fmla="*/ 97335 h 657366"/>
              <a:gd name="connsiteX7" fmla="*/ 860768 w 861462"/>
              <a:gd name="connsiteY7" fmla="*/ 94637 h 657366"/>
              <a:gd name="connsiteX8" fmla="*/ 858070 w 861462"/>
              <a:gd name="connsiteY8" fmla="*/ 516117 h 657366"/>
              <a:gd name="connsiteX9" fmla="*/ 659950 w 861462"/>
              <a:gd name="connsiteY9" fmla="*/ 513577 h 657366"/>
              <a:gd name="connsiteX10" fmla="*/ 662014 w 861462"/>
              <a:gd name="connsiteY10" fmla="*/ 109558 h 657366"/>
              <a:gd name="connsiteX11" fmla="*/ 575813 w 861462"/>
              <a:gd name="connsiteY11" fmla="*/ 107336 h 657366"/>
              <a:gd name="connsiteX12" fmla="*/ 571238 w 861462"/>
              <a:gd name="connsiteY12" fmla="*/ 413328 h 657366"/>
              <a:gd name="connsiteX13" fmla="*/ 329503 w 861462"/>
              <a:gd name="connsiteY13" fmla="*/ 657366 h 657366"/>
              <a:gd name="connsiteX14" fmla="*/ 244753 w 861462"/>
              <a:gd name="connsiteY14" fmla="*/ 657366 h 657366"/>
              <a:gd name="connsiteX15" fmla="*/ 0 w 861462"/>
              <a:gd name="connsiteY15" fmla="*/ 413328 h 657366"/>
              <a:gd name="connsiteX16" fmla="*/ 3402 w 861462"/>
              <a:gd name="connsiteY16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6403 w 861462"/>
              <a:gd name="connsiteY2" fmla="*/ 54402 h 657366"/>
              <a:gd name="connsiteX3" fmla="*/ 341225 w 861462"/>
              <a:gd name="connsiteY3" fmla="*/ 1803 h 657366"/>
              <a:gd name="connsiteX4" fmla="*/ 573590 w 861462"/>
              <a:gd name="connsiteY4" fmla="*/ 3037 h 657366"/>
              <a:gd name="connsiteX5" fmla="*/ 822510 w 861462"/>
              <a:gd name="connsiteY5" fmla="*/ 3037 h 657366"/>
              <a:gd name="connsiteX6" fmla="*/ 822351 w 861462"/>
              <a:gd name="connsiteY6" fmla="*/ 97335 h 657366"/>
              <a:gd name="connsiteX7" fmla="*/ 860768 w 861462"/>
              <a:gd name="connsiteY7" fmla="*/ 94637 h 657366"/>
              <a:gd name="connsiteX8" fmla="*/ 858070 w 861462"/>
              <a:gd name="connsiteY8" fmla="*/ 516117 h 657366"/>
              <a:gd name="connsiteX9" fmla="*/ 659950 w 861462"/>
              <a:gd name="connsiteY9" fmla="*/ 513577 h 657366"/>
              <a:gd name="connsiteX10" fmla="*/ 662014 w 861462"/>
              <a:gd name="connsiteY10" fmla="*/ 109558 h 657366"/>
              <a:gd name="connsiteX11" fmla="*/ 575813 w 861462"/>
              <a:gd name="connsiteY11" fmla="*/ 107336 h 657366"/>
              <a:gd name="connsiteX12" fmla="*/ 571238 w 861462"/>
              <a:gd name="connsiteY12" fmla="*/ 413328 h 657366"/>
              <a:gd name="connsiteX13" fmla="*/ 329503 w 861462"/>
              <a:gd name="connsiteY13" fmla="*/ 657366 h 657366"/>
              <a:gd name="connsiteX14" fmla="*/ 244753 w 861462"/>
              <a:gd name="connsiteY14" fmla="*/ 657366 h 657366"/>
              <a:gd name="connsiteX15" fmla="*/ 0 w 861462"/>
              <a:gd name="connsiteY15" fmla="*/ 413328 h 657366"/>
              <a:gd name="connsiteX16" fmla="*/ 3402 w 861462"/>
              <a:gd name="connsiteY16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9495 w 861462"/>
              <a:gd name="connsiteY2" fmla="*/ 51310 h 657366"/>
              <a:gd name="connsiteX3" fmla="*/ 341225 w 861462"/>
              <a:gd name="connsiteY3" fmla="*/ 1803 h 657366"/>
              <a:gd name="connsiteX4" fmla="*/ 573590 w 861462"/>
              <a:gd name="connsiteY4" fmla="*/ 3037 h 657366"/>
              <a:gd name="connsiteX5" fmla="*/ 822510 w 861462"/>
              <a:gd name="connsiteY5" fmla="*/ 3037 h 657366"/>
              <a:gd name="connsiteX6" fmla="*/ 822351 w 861462"/>
              <a:gd name="connsiteY6" fmla="*/ 97335 h 657366"/>
              <a:gd name="connsiteX7" fmla="*/ 860768 w 861462"/>
              <a:gd name="connsiteY7" fmla="*/ 94637 h 657366"/>
              <a:gd name="connsiteX8" fmla="*/ 858070 w 861462"/>
              <a:gd name="connsiteY8" fmla="*/ 516117 h 657366"/>
              <a:gd name="connsiteX9" fmla="*/ 659950 w 861462"/>
              <a:gd name="connsiteY9" fmla="*/ 513577 h 657366"/>
              <a:gd name="connsiteX10" fmla="*/ 662014 w 861462"/>
              <a:gd name="connsiteY10" fmla="*/ 109558 h 657366"/>
              <a:gd name="connsiteX11" fmla="*/ 575813 w 861462"/>
              <a:gd name="connsiteY11" fmla="*/ 107336 h 657366"/>
              <a:gd name="connsiteX12" fmla="*/ 571238 w 861462"/>
              <a:gd name="connsiteY12" fmla="*/ 413328 h 657366"/>
              <a:gd name="connsiteX13" fmla="*/ 329503 w 861462"/>
              <a:gd name="connsiteY13" fmla="*/ 657366 h 657366"/>
              <a:gd name="connsiteX14" fmla="*/ 244753 w 861462"/>
              <a:gd name="connsiteY14" fmla="*/ 657366 h 657366"/>
              <a:gd name="connsiteX15" fmla="*/ 0 w 861462"/>
              <a:gd name="connsiteY15" fmla="*/ 413328 h 657366"/>
              <a:gd name="connsiteX16" fmla="*/ 3402 w 861462"/>
              <a:gd name="connsiteY16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9495 w 861462"/>
              <a:gd name="connsiteY2" fmla="*/ 51310 h 657366"/>
              <a:gd name="connsiteX3" fmla="*/ 277091 w 861462"/>
              <a:gd name="connsiteY3" fmla="*/ 26222 h 657366"/>
              <a:gd name="connsiteX4" fmla="*/ 341225 w 861462"/>
              <a:gd name="connsiteY4" fmla="*/ 1803 h 657366"/>
              <a:gd name="connsiteX5" fmla="*/ 573590 w 861462"/>
              <a:gd name="connsiteY5" fmla="*/ 3037 h 657366"/>
              <a:gd name="connsiteX6" fmla="*/ 822510 w 861462"/>
              <a:gd name="connsiteY6" fmla="*/ 3037 h 657366"/>
              <a:gd name="connsiteX7" fmla="*/ 822351 w 861462"/>
              <a:gd name="connsiteY7" fmla="*/ 97335 h 657366"/>
              <a:gd name="connsiteX8" fmla="*/ 860768 w 861462"/>
              <a:gd name="connsiteY8" fmla="*/ 94637 h 657366"/>
              <a:gd name="connsiteX9" fmla="*/ 858070 w 861462"/>
              <a:gd name="connsiteY9" fmla="*/ 516117 h 657366"/>
              <a:gd name="connsiteX10" fmla="*/ 659950 w 861462"/>
              <a:gd name="connsiteY10" fmla="*/ 513577 h 657366"/>
              <a:gd name="connsiteX11" fmla="*/ 662014 w 861462"/>
              <a:gd name="connsiteY11" fmla="*/ 109558 h 657366"/>
              <a:gd name="connsiteX12" fmla="*/ 575813 w 861462"/>
              <a:gd name="connsiteY12" fmla="*/ 107336 h 657366"/>
              <a:gd name="connsiteX13" fmla="*/ 571238 w 861462"/>
              <a:gd name="connsiteY13" fmla="*/ 413328 h 657366"/>
              <a:gd name="connsiteX14" fmla="*/ 329503 w 861462"/>
              <a:gd name="connsiteY14" fmla="*/ 657366 h 657366"/>
              <a:gd name="connsiteX15" fmla="*/ 244753 w 861462"/>
              <a:gd name="connsiteY15" fmla="*/ 657366 h 657366"/>
              <a:gd name="connsiteX16" fmla="*/ 0 w 861462"/>
              <a:gd name="connsiteY16" fmla="*/ 413328 h 657366"/>
              <a:gd name="connsiteX17" fmla="*/ 3402 w 861462"/>
              <a:gd name="connsiteY17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9495 w 861462"/>
              <a:gd name="connsiteY2" fmla="*/ 51310 h 657366"/>
              <a:gd name="connsiteX3" fmla="*/ 277091 w 861462"/>
              <a:gd name="connsiteY3" fmla="*/ 23130 h 657366"/>
              <a:gd name="connsiteX4" fmla="*/ 341225 w 861462"/>
              <a:gd name="connsiteY4" fmla="*/ 1803 h 657366"/>
              <a:gd name="connsiteX5" fmla="*/ 573590 w 861462"/>
              <a:gd name="connsiteY5" fmla="*/ 3037 h 657366"/>
              <a:gd name="connsiteX6" fmla="*/ 822510 w 861462"/>
              <a:gd name="connsiteY6" fmla="*/ 3037 h 657366"/>
              <a:gd name="connsiteX7" fmla="*/ 822351 w 861462"/>
              <a:gd name="connsiteY7" fmla="*/ 97335 h 657366"/>
              <a:gd name="connsiteX8" fmla="*/ 860768 w 861462"/>
              <a:gd name="connsiteY8" fmla="*/ 94637 h 657366"/>
              <a:gd name="connsiteX9" fmla="*/ 858070 w 861462"/>
              <a:gd name="connsiteY9" fmla="*/ 516117 h 657366"/>
              <a:gd name="connsiteX10" fmla="*/ 659950 w 861462"/>
              <a:gd name="connsiteY10" fmla="*/ 513577 h 657366"/>
              <a:gd name="connsiteX11" fmla="*/ 662014 w 861462"/>
              <a:gd name="connsiteY11" fmla="*/ 109558 h 657366"/>
              <a:gd name="connsiteX12" fmla="*/ 575813 w 861462"/>
              <a:gd name="connsiteY12" fmla="*/ 107336 h 657366"/>
              <a:gd name="connsiteX13" fmla="*/ 571238 w 861462"/>
              <a:gd name="connsiteY13" fmla="*/ 413328 h 657366"/>
              <a:gd name="connsiteX14" fmla="*/ 329503 w 861462"/>
              <a:gd name="connsiteY14" fmla="*/ 657366 h 657366"/>
              <a:gd name="connsiteX15" fmla="*/ 244753 w 861462"/>
              <a:gd name="connsiteY15" fmla="*/ 657366 h 657366"/>
              <a:gd name="connsiteX16" fmla="*/ 0 w 861462"/>
              <a:gd name="connsiteY16" fmla="*/ 413328 h 657366"/>
              <a:gd name="connsiteX17" fmla="*/ 3402 w 861462"/>
              <a:gd name="connsiteY17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9495 w 861462"/>
              <a:gd name="connsiteY2" fmla="*/ 66773 h 657366"/>
              <a:gd name="connsiteX3" fmla="*/ 277091 w 861462"/>
              <a:gd name="connsiteY3" fmla="*/ 23130 h 657366"/>
              <a:gd name="connsiteX4" fmla="*/ 341225 w 861462"/>
              <a:gd name="connsiteY4" fmla="*/ 1803 h 657366"/>
              <a:gd name="connsiteX5" fmla="*/ 573590 w 861462"/>
              <a:gd name="connsiteY5" fmla="*/ 3037 h 657366"/>
              <a:gd name="connsiteX6" fmla="*/ 822510 w 861462"/>
              <a:gd name="connsiteY6" fmla="*/ 3037 h 657366"/>
              <a:gd name="connsiteX7" fmla="*/ 822351 w 861462"/>
              <a:gd name="connsiteY7" fmla="*/ 97335 h 657366"/>
              <a:gd name="connsiteX8" fmla="*/ 860768 w 861462"/>
              <a:gd name="connsiteY8" fmla="*/ 94637 h 657366"/>
              <a:gd name="connsiteX9" fmla="*/ 858070 w 861462"/>
              <a:gd name="connsiteY9" fmla="*/ 516117 h 657366"/>
              <a:gd name="connsiteX10" fmla="*/ 659950 w 861462"/>
              <a:gd name="connsiteY10" fmla="*/ 513577 h 657366"/>
              <a:gd name="connsiteX11" fmla="*/ 662014 w 861462"/>
              <a:gd name="connsiteY11" fmla="*/ 109558 h 657366"/>
              <a:gd name="connsiteX12" fmla="*/ 575813 w 861462"/>
              <a:gd name="connsiteY12" fmla="*/ 107336 h 657366"/>
              <a:gd name="connsiteX13" fmla="*/ 571238 w 861462"/>
              <a:gd name="connsiteY13" fmla="*/ 413328 h 657366"/>
              <a:gd name="connsiteX14" fmla="*/ 329503 w 861462"/>
              <a:gd name="connsiteY14" fmla="*/ 657366 h 657366"/>
              <a:gd name="connsiteX15" fmla="*/ 244753 w 861462"/>
              <a:gd name="connsiteY15" fmla="*/ 657366 h 657366"/>
              <a:gd name="connsiteX16" fmla="*/ 0 w 861462"/>
              <a:gd name="connsiteY16" fmla="*/ 413328 h 657366"/>
              <a:gd name="connsiteX17" fmla="*/ 3402 w 861462"/>
              <a:gd name="connsiteY17" fmla="*/ 165124 h 657366"/>
              <a:gd name="connsiteX0" fmla="*/ 3402 w 861462"/>
              <a:gd name="connsiteY0" fmla="*/ 165124 h 657366"/>
              <a:gd name="connsiteX1" fmla="*/ 232379 w 861462"/>
              <a:gd name="connsiteY1" fmla="*/ 163595 h 657366"/>
              <a:gd name="connsiteX2" fmla="*/ 239495 w 861462"/>
              <a:gd name="connsiteY2" fmla="*/ 66773 h 657366"/>
              <a:gd name="connsiteX3" fmla="*/ 277091 w 861462"/>
              <a:gd name="connsiteY3" fmla="*/ 23130 h 657366"/>
              <a:gd name="connsiteX4" fmla="*/ 341225 w 861462"/>
              <a:gd name="connsiteY4" fmla="*/ 1803 h 657366"/>
              <a:gd name="connsiteX5" fmla="*/ 573590 w 861462"/>
              <a:gd name="connsiteY5" fmla="*/ 3037 h 657366"/>
              <a:gd name="connsiteX6" fmla="*/ 822510 w 861462"/>
              <a:gd name="connsiteY6" fmla="*/ 3037 h 657366"/>
              <a:gd name="connsiteX7" fmla="*/ 822351 w 861462"/>
              <a:gd name="connsiteY7" fmla="*/ 97335 h 657366"/>
              <a:gd name="connsiteX8" fmla="*/ 860768 w 861462"/>
              <a:gd name="connsiteY8" fmla="*/ 94637 h 657366"/>
              <a:gd name="connsiteX9" fmla="*/ 858070 w 861462"/>
              <a:gd name="connsiteY9" fmla="*/ 516117 h 657366"/>
              <a:gd name="connsiteX10" fmla="*/ 659950 w 861462"/>
              <a:gd name="connsiteY10" fmla="*/ 513577 h 657366"/>
              <a:gd name="connsiteX11" fmla="*/ 662014 w 861462"/>
              <a:gd name="connsiteY11" fmla="*/ 109558 h 657366"/>
              <a:gd name="connsiteX12" fmla="*/ 575813 w 861462"/>
              <a:gd name="connsiteY12" fmla="*/ 107336 h 657366"/>
              <a:gd name="connsiteX13" fmla="*/ 571238 w 861462"/>
              <a:gd name="connsiteY13" fmla="*/ 413328 h 657366"/>
              <a:gd name="connsiteX14" fmla="*/ 329503 w 861462"/>
              <a:gd name="connsiteY14" fmla="*/ 657366 h 657366"/>
              <a:gd name="connsiteX15" fmla="*/ 244753 w 861462"/>
              <a:gd name="connsiteY15" fmla="*/ 657366 h 657366"/>
              <a:gd name="connsiteX16" fmla="*/ 0 w 861462"/>
              <a:gd name="connsiteY16" fmla="*/ 413328 h 657366"/>
              <a:gd name="connsiteX17" fmla="*/ 3402 w 861462"/>
              <a:gd name="connsiteY17" fmla="*/ 165124 h 6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1462" h="657366">
                <a:moveTo>
                  <a:pt x="3402" y="165124"/>
                </a:moveTo>
                <a:lnTo>
                  <a:pt x="232379" y="163595"/>
                </a:lnTo>
                <a:cubicBezTo>
                  <a:pt x="231413" y="98125"/>
                  <a:pt x="240068" y="136836"/>
                  <a:pt x="239495" y="66773"/>
                </a:cubicBezTo>
                <a:cubicBezTo>
                  <a:pt x="253131" y="40784"/>
                  <a:pt x="260136" y="31381"/>
                  <a:pt x="277091" y="23130"/>
                </a:cubicBezTo>
                <a:cubicBezTo>
                  <a:pt x="294046" y="14879"/>
                  <a:pt x="291809" y="5667"/>
                  <a:pt x="341225" y="1803"/>
                </a:cubicBezTo>
                <a:cubicBezTo>
                  <a:pt x="486730" y="6750"/>
                  <a:pt x="496135" y="-5315"/>
                  <a:pt x="573590" y="3037"/>
                </a:cubicBezTo>
                <a:lnTo>
                  <a:pt x="822510" y="3037"/>
                </a:lnTo>
                <a:cubicBezTo>
                  <a:pt x="822933" y="61457"/>
                  <a:pt x="820256" y="52237"/>
                  <a:pt x="822351" y="97335"/>
                </a:cubicBezTo>
                <a:cubicBezTo>
                  <a:pt x="861721" y="91832"/>
                  <a:pt x="835813" y="96105"/>
                  <a:pt x="860768" y="94637"/>
                </a:cubicBezTo>
                <a:cubicBezTo>
                  <a:pt x="861984" y="161259"/>
                  <a:pt x="861902" y="426569"/>
                  <a:pt x="858070" y="516117"/>
                </a:cubicBezTo>
                <a:cubicBezTo>
                  <a:pt x="761550" y="517810"/>
                  <a:pt x="722202" y="512929"/>
                  <a:pt x="659950" y="513577"/>
                </a:cubicBezTo>
                <a:cubicBezTo>
                  <a:pt x="659103" y="399700"/>
                  <a:pt x="658278" y="219611"/>
                  <a:pt x="662014" y="109558"/>
                </a:cubicBezTo>
                <a:cubicBezTo>
                  <a:pt x="613331" y="107865"/>
                  <a:pt x="632138" y="107111"/>
                  <a:pt x="575813" y="107336"/>
                </a:cubicBezTo>
                <a:cubicBezTo>
                  <a:pt x="577908" y="214241"/>
                  <a:pt x="572549" y="319090"/>
                  <a:pt x="571238" y="413328"/>
                </a:cubicBezTo>
                <a:lnTo>
                  <a:pt x="329503" y="657366"/>
                </a:lnTo>
                <a:lnTo>
                  <a:pt x="244753" y="657366"/>
                </a:lnTo>
                <a:lnTo>
                  <a:pt x="0" y="413328"/>
                </a:lnTo>
                <a:lnTo>
                  <a:pt x="3402" y="165124"/>
                </a:lnTo>
                <a:close/>
              </a:path>
            </a:pathLst>
          </a:cu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正方形/長方形 35"/>
          <p:cNvSpPr/>
          <p:nvPr/>
        </p:nvSpPr>
        <p:spPr>
          <a:xfrm>
            <a:off x="2139926" y="5389273"/>
            <a:ext cx="139344" cy="96141"/>
          </a:xfrm>
          <a:custGeom>
            <a:avLst/>
            <a:gdLst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0 w 202770"/>
              <a:gd name="connsiteY3" fmla="*/ 149425 h 149425"/>
              <a:gd name="connsiteX4" fmla="*/ 0 w 202770"/>
              <a:gd name="connsiteY4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4762 w 202770"/>
              <a:gd name="connsiteY3" fmla="*/ 39888 h 149425"/>
              <a:gd name="connsiteX4" fmla="*/ 0 w 202770"/>
              <a:gd name="connsiteY4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96984 w 202770"/>
              <a:gd name="connsiteY3" fmla="*/ 89895 h 149425"/>
              <a:gd name="connsiteX4" fmla="*/ 4762 w 202770"/>
              <a:gd name="connsiteY4" fmla="*/ 39888 h 149425"/>
              <a:gd name="connsiteX5" fmla="*/ 0 w 202770"/>
              <a:gd name="connsiteY5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7 w 202770"/>
              <a:gd name="connsiteY3" fmla="*/ 47033 h 149425"/>
              <a:gd name="connsiteX4" fmla="*/ 4762 w 202770"/>
              <a:gd name="connsiteY4" fmla="*/ 39888 h 149425"/>
              <a:gd name="connsiteX5" fmla="*/ 0 w 202770"/>
              <a:gd name="connsiteY5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80328 w 202770"/>
              <a:gd name="connsiteY3" fmla="*/ 108945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8 w 202770"/>
              <a:gd name="connsiteY3" fmla="*/ 130376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9425"/>
              <a:gd name="connsiteX1" fmla="*/ 202770 w 202770"/>
              <a:gd name="connsiteY1" fmla="*/ 0 h 149425"/>
              <a:gd name="connsiteX2" fmla="*/ 202770 w 202770"/>
              <a:gd name="connsiteY2" fmla="*/ 149425 h 149425"/>
              <a:gd name="connsiteX3" fmla="*/ 161278 w 202770"/>
              <a:gd name="connsiteY3" fmla="*/ 144664 h 149425"/>
              <a:gd name="connsiteX4" fmla="*/ 161277 w 202770"/>
              <a:gd name="connsiteY4" fmla="*/ 47033 h 149425"/>
              <a:gd name="connsiteX5" fmla="*/ 4762 w 202770"/>
              <a:gd name="connsiteY5" fmla="*/ 39888 h 149425"/>
              <a:gd name="connsiteX6" fmla="*/ 0 w 202770"/>
              <a:gd name="connsiteY6" fmla="*/ 0 h 149425"/>
              <a:gd name="connsiteX0" fmla="*/ 0 w 202770"/>
              <a:gd name="connsiteY0" fmla="*/ 0 h 144664"/>
              <a:gd name="connsiteX1" fmla="*/ 202770 w 202770"/>
              <a:gd name="connsiteY1" fmla="*/ 0 h 144664"/>
              <a:gd name="connsiteX2" fmla="*/ 202770 w 202770"/>
              <a:gd name="connsiteY2" fmla="*/ 139900 h 144664"/>
              <a:gd name="connsiteX3" fmla="*/ 161278 w 202770"/>
              <a:gd name="connsiteY3" fmla="*/ 144664 h 144664"/>
              <a:gd name="connsiteX4" fmla="*/ 161277 w 202770"/>
              <a:gd name="connsiteY4" fmla="*/ 47033 h 144664"/>
              <a:gd name="connsiteX5" fmla="*/ 4762 w 202770"/>
              <a:gd name="connsiteY5" fmla="*/ 39888 h 144664"/>
              <a:gd name="connsiteX6" fmla="*/ 0 w 202770"/>
              <a:gd name="connsiteY6" fmla="*/ 0 h 144664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4762 w 202770"/>
              <a:gd name="connsiteY5" fmla="*/ 39888 h 139902"/>
              <a:gd name="connsiteX6" fmla="*/ 0 w 202770"/>
              <a:gd name="connsiteY6" fmla="*/ 0 h 139902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2380 w 202770"/>
              <a:gd name="connsiteY5" fmla="*/ 39888 h 139902"/>
              <a:gd name="connsiteX6" fmla="*/ 0 w 202770"/>
              <a:gd name="connsiteY6" fmla="*/ 0 h 139902"/>
              <a:gd name="connsiteX0" fmla="*/ 0 w 202770"/>
              <a:gd name="connsiteY0" fmla="*/ 0 h 139902"/>
              <a:gd name="connsiteX1" fmla="*/ 202770 w 202770"/>
              <a:gd name="connsiteY1" fmla="*/ 0 h 139902"/>
              <a:gd name="connsiteX2" fmla="*/ 202770 w 202770"/>
              <a:gd name="connsiteY2" fmla="*/ 139900 h 139902"/>
              <a:gd name="connsiteX3" fmla="*/ 161278 w 202770"/>
              <a:gd name="connsiteY3" fmla="*/ 139902 h 139902"/>
              <a:gd name="connsiteX4" fmla="*/ 161277 w 202770"/>
              <a:gd name="connsiteY4" fmla="*/ 47033 h 139902"/>
              <a:gd name="connsiteX5" fmla="*/ 2380 w 202770"/>
              <a:gd name="connsiteY5" fmla="*/ 42269 h 139902"/>
              <a:gd name="connsiteX6" fmla="*/ 0 w 202770"/>
              <a:gd name="connsiteY6" fmla="*/ 0 h 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70" h="139902">
                <a:moveTo>
                  <a:pt x="0" y="0"/>
                </a:moveTo>
                <a:lnTo>
                  <a:pt x="202770" y="0"/>
                </a:lnTo>
                <a:lnTo>
                  <a:pt x="202770" y="139900"/>
                </a:lnTo>
                <a:lnTo>
                  <a:pt x="161278" y="139902"/>
                </a:lnTo>
                <a:cubicBezTo>
                  <a:pt x="161278" y="112121"/>
                  <a:pt x="161277" y="74814"/>
                  <a:pt x="161277" y="47033"/>
                </a:cubicBezTo>
                <a:lnTo>
                  <a:pt x="2380" y="42269"/>
                </a:lnTo>
                <a:lnTo>
                  <a:pt x="0" y="0"/>
                </a:lnTo>
                <a:close/>
              </a:path>
            </a:pathLst>
          </a:cu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フリーフォーム 157"/>
          <p:cNvSpPr/>
          <p:nvPr/>
        </p:nvSpPr>
        <p:spPr>
          <a:xfrm>
            <a:off x="2005580" y="4688477"/>
            <a:ext cx="1847559" cy="1051823"/>
          </a:xfrm>
          <a:custGeom>
            <a:avLst/>
            <a:gdLst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6050 w 2697956"/>
              <a:gd name="connsiteY5" fmla="*/ 7144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8431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38101 w 2700338"/>
              <a:gd name="connsiteY3" fmla="*/ 2381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42864 w 2700338"/>
              <a:gd name="connsiteY3" fmla="*/ 0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0338" h="1526381">
                <a:moveTo>
                  <a:pt x="2382" y="647700"/>
                </a:moveTo>
                <a:lnTo>
                  <a:pt x="0" y="38100"/>
                </a:lnTo>
                <a:lnTo>
                  <a:pt x="14288" y="9525"/>
                </a:lnTo>
                <a:lnTo>
                  <a:pt x="42864" y="0"/>
                </a:lnTo>
                <a:lnTo>
                  <a:pt x="2657476" y="0"/>
                </a:lnTo>
                <a:lnTo>
                  <a:pt x="2683670" y="11907"/>
                </a:lnTo>
                <a:lnTo>
                  <a:pt x="2700338" y="33337"/>
                </a:lnTo>
                <a:lnTo>
                  <a:pt x="2700338" y="1493044"/>
                </a:lnTo>
                <a:lnTo>
                  <a:pt x="2690813" y="1512094"/>
                </a:lnTo>
                <a:lnTo>
                  <a:pt x="2674145" y="1526381"/>
                </a:lnTo>
                <a:lnTo>
                  <a:pt x="2447926" y="1524000"/>
                </a:lnTo>
              </a:path>
            </a:pathLst>
          </a:custGeom>
          <a:noFill/>
          <a:ln w="28575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上矢印 158"/>
          <p:cNvSpPr/>
          <p:nvPr/>
        </p:nvSpPr>
        <p:spPr>
          <a:xfrm>
            <a:off x="3392879" y="5443247"/>
            <a:ext cx="117773" cy="189907"/>
          </a:xfrm>
          <a:prstGeom prst="upArrow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000928" y="5463947"/>
            <a:ext cx="9044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 Radiation</a:t>
            </a:r>
            <a:endParaRPr kumimoji="1" lang="ja-JP" altLang="en-US" sz="8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1" name="下矢印 160"/>
          <p:cNvSpPr/>
          <p:nvPr/>
        </p:nvSpPr>
        <p:spPr>
          <a:xfrm>
            <a:off x="2098060" y="5170598"/>
            <a:ext cx="227981" cy="200049"/>
          </a:xfrm>
          <a:prstGeom prst="downArrow">
            <a:avLst>
              <a:gd name="adj1" fmla="val 46408"/>
              <a:gd name="adj2" fmla="val 31579"/>
            </a:avLst>
          </a:prstGeom>
          <a:noFill/>
          <a:ln w="19050" cap="rnd">
            <a:solidFill>
              <a:schemeClr val="bg1">
                <a:lumMod val="50000"/>
              </a:schemeClr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下矢印 161"/>
          <p:cNvSpPr/>
          <p:nvPr/>
        </p:nvSpPr>
        <p:spPr>
          <a:xfrm>
            <a:off x="2189094" y="5170177"/>
            <a:ext cx="40801" cy="200049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下矢印 162"/>
          <p:cNvSpPr/>
          <p:nvPr/>
        </p:nvSpPr>
        <p:spPr>
          <a:xfrm rot="10800000">
            <a:off x="2168855" y="4962584"/>
            <a:ext cx="82476" cy="200049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正方形/長方形 95"/>
          <p:cNvSpPr/>
          <p:nvPr/>
        </p:nvSpPr>
        <p:spPr>
          <a:xfrm>
            <a:off x="1687273" y="5309335"/>
            <a:ext cx="396552" cy="222572"/>
          </a:xfrm>
          <a:custGeom>
            <a:avLst/>
            <a:gdLst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443538 w 443538"/>
              <a:gd name="connsiteY2" fmla="*/ 249398 h 249398"/>
              <a:gd name="connsiteX3" fmla="*/ 0 w 443538"/>
              <a:gd name="connsiteY3" fmla="*/ 249398 h 249398"/>
              <a:gd name="connsiteX4" fmla="*/ 0 w 443538"/>
              <a:gd name="connsiteY4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6838 w 443538"/>
              <a:gd name="connsiteY2" fmla="*/ 249398 h 249398"/>
              <a:gd name="connsiteX3" fmla="*/ 0 w 443538"/>
              <a:gd name="connsiteY3" fmla="*/ 249398 h 249398"/>
              <a:gd name="connsiteX4" fmla="*/ 0 w 443538"/>
              <a:gd name="connsiteY4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51469 w 443538"/>
              <a:gd name="connsiteY2" fmla="*/ 179423 h 249398"/>
              <a:gd name="connsiteX3" fmla="*/ 176838 w 443538"/>
              <a:gd name="connsiteY3" fmla="*/ 249398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5269 w 443538"/>
              <a:gd name="connsiteY2" fmla="*/ 177041 h 249398"/>
              <a:gd name="connsiteX3" fmla="*/ 176838 w 443538"/>
              <a:gd name="connsiteY3" fmla="*/ 249398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5269 w 443538"/>
              <a:gd name="connsiteY2" fmla="*/ 177041 h 249398"/>
              <a:gd name="connsiteX3" fmla="*/ 176838 w 443538"/>
              <a:gd name="connsiteY3" fmla="*/ 249398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5269 w 443538"/>
              <a:gd name="connsiteY2" fmla="*/ 174660 h 249398"/>
              <a:gd name="connsiteX3" fmla="*/ 176838 w 443538"/>
              <a:gd name="connsiteY3" fmla="*/ 249398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5269 w 443538"/>
              <a:gd name="connsiteY2" fmla="*/ 174660 h 249398"/>
              <a:gd name="connsiteX3" fmla="*/ 179219 w 443538"/>
              <a:gd name="connsiteY3" fmla="*/ 247017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175269 w 443538"/>
              <a:gd name="connsiteY2" fmla="*/ 174660 h 249398"/>
              <a:gd name="connsiteX3" fmla="*/ 181600 w 443538"/>
              <a:gd name="connsiteY3" fmla="*/ 249398 h 249398"/>
              <a:gd name="connsiteX4" fmla="*/ 0 w 443538"/>
              <a:gd name="connsiteY4" fmla="*/ 249398 h 249398"/>
              <a:gd name="connsiteX5" fmla="*/ 0 w 443538"/>
              <a:gd name="connsiteY5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06225 w 443538"/>
              <a:gd name="connsiteY2" fmla="*/ 150848 h 249398"/>
              <a:gd name="connsiteX3" fmla="*/ 175269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20513 w 443538"/>
              <a:gd name="connsiteY2" fmla="*/ 136561 h 249398"/>
              <a:gd name="connsiteX3" fmla="*/ 175269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20513 w 443538"/>
              <a:gd name="connsiteY2" fmla="*/ 136561 h 249398"/>
              <a:gd name="connsiteX3" fmla="*/ 177650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20513 w 443538"/>
              <a:gd name="connsiteY2" fmla="*/ 136561 h 249398"/>
              <a:gd name="connsiteX3" fmla="*/ 177650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20513 w 443538"/>
              <a:gd name="connsiteY2" fmla="*/ 136561 h 249398"/>
              <a:gd name="connsiteX3" fmla="*/ 177650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20513 w 443538"/>
              <a:gd name="connsiteY2" fmla="*/ 136561 h 249398"/>
              <a:gd name="connsiteX3" fmla="*/ 182412 w 443538"/>
              <a:gd name="connsiteY3" fmla="*/ 174660 h 249398"/>
              <a:gd name="connsiteX4" fmla="*/ 181600 w 443538"/>
              <a:gd name="connsiteY4" fmla="*/ 249398 h 249398"/>
              <a:gd name="connsiteX5" fmla="*/ 0 w 443538"/>
              <a:gd name="connsiteY5" fmla="*/ 249398 h 249398"/>
              <a:gd name="connsiteX6" fmla="*/ 0 w 443538"/>
              <a:gd name="connsiteY6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96712 w 443538"/>
              <a:gd name="connsiteY2" fmla="*/ 86555 h 249398"/>
              <a:gd name="connsiteX3" fmla="*/ 220513 w 443538"/>
              <a:gd name="connsiteY3" fmla="*/ 136561 h 249398"/>
              <a:gd name="connsiteX4" fmla="*/ 182412 w 443538"/>
              <a:gd name="connsiteY4" fmla="*/ 174660 h 249398"/>
              <a:gd name="connsiteX5" fmla="*/ 181600 w 443538"/>
              <a:gd name="connsiteY5" fmla="*/ 249398 h 249398"/>
              <a:gd name="connsiteX6" fmla="*/ 0 w 443538"/>
              <a:gd name="connsiteY6" fmla="*/ 249398 h 249398"/>
              <a:gd name="connsiteX7" fmla="*/ 0 w 443538"/>
              <a:gd name="connsiteY7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63374 w 443538"/>
              <a:gd name="connsiteY2" fmla="*/ 127036 h 249398"/>
              <a:gd name="connsiteX3" fmla="*/ 220513 w 443538"/>
              <a:gd name="connsiteY3" fmla="*/ 136561 h 249398"/>
              <a:gd name="connsiteX4" fmla="*/ 182412 w 443538"/>
              <a:gd name="connsiteY4" fmla="*/ 174660 h 249398"/>
              <a:gd name="connsiteX5" fmla="*/ 181600 w 443538"/>
              <a:gd name="connsiteY5" fmla="*/ 249398 h 249398"/>
              <a:gd name="connsiteX6" fmla="*/ 0 w 443538"/>
              <a:gd name="connsiteY6" fmla="*/ 249398 h 249398"/>
              <a:gd name="connsiteX7" fmla="*/ 0 w 443538"/>
              <a:gd name="connsiteY7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51468 w 443538"/>
              <a:gd name="connsiteY2" fmla="*/ 127036 h 249398"/>
              <a:gd name="connsiteX3" fmla="*/ 220513 w 443538"/>
              <a:gd name="connsiteY3" fmla="*/ 136561 h 249398"/>
              <a:gd name="connsiteX4" fmla="*/ 182412 w 443538"/>
              <a:gd name="connsiteY4" fmla="*/ 174660 h 249398"/>
              <a:gd name="connsiteX5" fmla="*/ 181600 w 443538"/>
              <a:gd name="connsiteY5" fmla="*/ 249398 h 249398"/>
              <a:gd name="connsiteX6" fmla="*/ 0 w 443538"/>
              <a:gd name="connsiteY6" fmla="*/ 249398 h 249398"/>
              <a:gd name="connsiteX7" fmla="*/ 0 w 443538"/>
              <a:gd name="connsiteY7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51468 w 443538"/>
              <a:gd name="connsiteY2" fmla="*/ 127036 h 249398"/>
              <a:gd name="connsiteX3" fmla="*/ 213370 w 443538"/>
              <a:gd name="connsiteY3" fmla="*/ 138943 h 249398"/>
              <a:gd name="connsiteX4" fmla="*/ 182412 w 443538"/>
              <a:gd name="connsiteY4" fmla="*/ 174660 h 249398"/>
              <a:gd name="connsiteX5" fmla="*/ 181600 w 443538"/>
              <a:gd name="connsiteY5" fmla="*/ 249398 h 249398"/>
              <a:gd name="connsiteX6" fmla="*/ 0 w 443538"/>
              <a:gd name="connsiteY6" fmla="*/ 249398 h 249398"/>
              <a:gd name="connsiteX7" fmla="*/ 0 w 443538"/>
              <a:gd name="connsiteY7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251468 w 443538"/>
              <a:gd name="connsiteY2" fmla="*/ 127036 h 249398"/>
              <a:gd name="connsiteX3" fmla="*/ 213370 w 443538"/>
              <a:gd name="connsiteY3" fmla="*/ 138943 h 249398"/>
              <a:gd name="connsiteX4" fmla="*/ 182412 w 443538"/>
              <a:gd name="connsiteY4" fmla="*/ 174660 h 249398"/>
              <a:gd name="connsiteX5" fmla="*/ 181600 w 443538"/>
              <a:gd name="connsiteY5" fmla="*/ 249398 h 249398"/>
              <a:gd name="connsiteX6" fmla="*/ 0 w 443538"/>
              <a:gd name="connsiteY6" fmla="*/ 249398 h 249398"/>
              <a:gd name="connsiteX7" fmla="*/ 0 w 443538"/>
              <a:gd name="connsiteY7" fmla="*/ 0 h 249398"/>
              <a:gd name="connsiteX0" fmla="*/ 0 w 443538"/>
              <a:gd name="connsiteY0" fmla="*/ 0 h 249398"/>
              <a:gd name="connsiteX1" fmla="*/ 443538 w 443538"/>
              <a:gd name="connsiteY1" fmla="*/ 0 h 249398"/>
              <a:gd name="connsiteX2" fmla="*/ 334812 w 443538"/>
              <a:gd name="connsiteY2" fmla="*/ 69886 h 249398"/>
              <a:gd name="connsiteX3" fmla="*/ 251468 w 443538"/>
              <a:gd name="connsiteY3" fmla="*/ 127036 h 249398"/>
              <a:gd name="connsiteX4" fmla="*/ 213370 w 443538"/>
              <a:gd name="connsiteY4" fmla="*/ 138943 h 249398"/>
              <a:gd name="connsiteX5" fmla="*/ 182412 w 443538"/>
              <a:gd name="connsiteY5" fmla="*/ 174660 h 249398"/>
              <a:gd name="connsiteX6" fmla="*/ 181600 w 443538"/>
              <a:gd name="connsiteY6" fmla="*/ 249398 h 249398"/>
              <a:gd name="connsiteX7" fmla="*/ 0 w 443538"/>
              <a:gd name="connsiteY7" fmla="*/ 249398 h 249398"/>
              <a:gd name="connsiteX8" fmla="*/ 0 w 443538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1468 w 444349"/>
              <a:gd name="connsiteY3" fmla="*/ 127036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81600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81600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76837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76837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76837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76837 w 444349"/>
              <a:gd name="connsiteY6" fmla="*/ 249398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81599 w 444349"/>
              <a:gd name="connsiteY6" fmla="*/ 247017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49398"/>
              <a:gd name="connsiteX1" fmla="*/ 443538 w 444349"/>
              <a:gd name="connsiteY1" fmla="*/ 0 h 249398"/>
              <a:gd name="connsiteX2" fmla="*/ 444349 w 444349"/>
              <a:gd name="connsiteY2" fmla="*/ 122274 h 249398"/>
              <a:gd name="connsiteX3" fmla="*/ 253849 w 444349"/>
              <a:gd name="connsiteY3" fmla="*/ 122273 h 249398"/>
              <a:gd name="connsiteX4" fmla="*/ 213370 w 444349"/>
              <a:gd name="connsiteY4" fmla="*/ 138943 h 249398"/>
              <a:gd name="connsiteX5" fmla="*/ 182412 w 444349"/>
              <a:gd name="connsiteY5" fmla="*/ 174660 h 249398"/>
              <a:gd name="connsiteX6" fmla="*/ 183980 w 444349"/>
              <a:gd name="connsiteY6" fmla="*/ 247017 h 249398"/>
              <a:gd name="connsiteX7" fmla="*/ 0 w 444349"/>
              <a:gd name="connsiteY7" fmla="*/ 249398 h 249398"/>
              <a:gd name="connsiteX8" fmla="*/ 0 w 444349"/>
              <a:gd name="connsiteY8" fmla="*/ 0 h 249398"/>
              <a:gd name="connsiteX0" fmla="*/ 0 w 444349"/>
              <a:gd name="connsiteY0" fmla="*/ 0 h 251780"/>
              <a:gd name="connsiteX1" fmla="*/ 443538 w 444349"/>
              <a:gd name="connsiteY1" fmla="*/ 0 h 251780"/>
              <a:gd name="connsiteX2" fmla="*/ 444349 w 444349"/>
              <a:gd name="connsiteY2" fmla="*/ 122274 h 251780"/>
              <a:gd name="connsiteX3" fmla="*/ 253849 w 444349"/>
              <a:gd name="connsiteY3" fmla="*/ 122273 h 251780"/>
              <a:gd name="connsiteX4" fmla="*/ 213370 w 444349"/>
              <a:gd name="connsiteY4" fmla="*/ 138943 h 251780"/>
              <a:gd name="connsiteX5" fmla="*/ 182412 w 444349"/>
              <a:gd name="connsiteY5" fmla="*/ 174660 h 251780"/>
              <a:gd name="connsiteX6" fmla="*/ 181599 w 444349"/>
              <a:gd name="connsiteY6" fmla="*/ 251780 h 251780"/>
              <a:gd name="connsiteX7" fmla="*/ 0 w 444349"/>
              <a:gd name="connsiteY7" fmla="*/ 249398 h 251780"/>
              <a:gd name="connsiteX8" fmla="*/ 0 w 444349"/>
              <a:gd name="connsiteY8" fmla="*/ 0 h 251780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13370 w 444349"/>
              <a:gd name="connsiteY4" fmla="*/ 138943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13370 w 444349"/>
              <a:gd name="connsiteY4" fmla="*/ 138943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13370 w 444349"/>
              <a:gd name="connsiteY4" fmla="*/ 138943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1464 w 444349"/>
              <a:gd name="connsiteY4" fmla="*/ 148468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6227 w 444349"/>
              <a:gd name="connsiteY4" fmla="*/ 146087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6227 w 444349"/>
              <a:gd name="connsiteY4" fmla="*/ 146087 h 249399"/>
              <a:gd name="connsiteX5" fmla="*/ 182412 w 444349"/>
              <a:gd name="connsiteY5" fmla="*/ 174660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6227 w 444349"/>
              <a:gd name="connsiteY4" fmla="*/ 146087 h 249399"/>
              <a:gd name="connsiteX5" fmla="*/ 182412 w 444349"/>
              <a:gd name="connsiteY5" fmla="*/ 172278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199084 w 444349"/>
              <a:gd name="connsiteY4" fmla="*/ 153230 h 249399"/>
              <a:gd name="connsiteX5" fmla="*/ 182412 w 444349"/>
              <a:gd name="connsiteY5" fmla="*/ 172278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199084 w 444349"/>
              <a:gd name="connsiteY4" fmla="*/ 143705 h 249399"/>
              <a:gd name="connsiteX5" fmla="*/ 182412 w 444349"/>
              <a:gd name="connsiteY5" fmla="*/ 172278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8609 w 444349"/>
              <a:gd name="connsiteY4" fmla="*/ 143705 h 249399"/>
              <a:gd name="connsiteX5" fmla="*/ 182412 w 444349"/>
              <a:gd name="connsiteY5" fmla="*/ 172278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8609 w 444349"/>
              <a:gd name="connsiteY4" fmla="*/ 143705 h 249399"/>
              <a:gd name="connsiteX5" fmla="*/ 182412 w 444349"/>
              <a:gd name="connsiteY5" fmla="*/ 172278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8609 w 444349"/>
              <a:gd name="connsiteY4" fmla="*/ 143705 h 249399"/>
              <a:gd name="connsiteX5" fmla="*/ 189556 w 444349"/>
              <a:gd name="connsiteY5" fmla="*/ 165134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  <a:gd name="connsiteX0" fmla="*/ 0 w 444349"/>
              <a:gd name="connsiteY0" fmla="*/ 0 h 249399"/>
              <a:gd name="connsiteX1" fmla="*/ 443538 w 444349"/>
              <a:gd name="connsiteY1" fmla="*/ 0 h 249399"/>
              <a:gd name="connsiteX2" fmla="*/ 444349 w 444349"/>
              <a:gd name="connsiteY2" fmla="*/ 122274 h 249399"/>
              <a:gd name="connsiteX3" fmla="*/ 253849 w 444349"/>
              <a:gd name="connsiteY3" fmla="*/ 122273 h 249399"/>
              <a:gd name="connsiteX4" fmla="*/ 208609 w 444349"/>
              <a:gd name="connsiteY4" fmla="*/ 143705 h 249399"/>
              <a:gd name="connsiteX5" fmla="*/ 189556 w 444349"/>
              <a:gd name="connsiteY5" fmla="*/ 165134 h 249399"/>
              <a:gd name="connsiteX6" fmla="*/ 181599 w 444349"/>
              <a:gd name="connsiteY6" fmla="*/ 249399 h 249399"/>
              <a:gd name="connsiteX7" fmla="*/ 0 w 444349"/>
              <a:gd name="connsiteY7" fmla="*/ 249398 h 249399"/>
              <a:gd name="connsiteX8" fmla="*/ 0 w 444349"/>
              <a:gd name="connsiteY8" fmla="*/ 0 h 24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349" h="249399">
                <a:moveTo>
                  <a:pt x="0" y="0"/>
                </a:moveTo>
                <a:lnTo>
                  <a:pt x="443538" y="0"/>
                </a:lnTo>
                <a:cubicBezTo>
                  <a:pt x="443808" y="40758"/>
                  <a:pt x="444079" y="81516"/>
                  <a:pt x="444349" y="122274"/>
                </a:cubicBezTo>
                <a:lnTo>
                  <a:pt x="253849" y="122273"/>
                </a:lnTo>
                <a:cubicBezTo>
                  <a:pt x="226069" y="130211"/>
                  <a:pt x="224483" y="135767"/>
                  <a:pt x="208609" y="143705"/>
                </a:cubicBezTo>
                <a:cubicBezTo>
                  <a:pt x="194321" y="156405"/>
                  <a:pt x="215750" y="138147"/>
                  <a:pt x="189556" y="165134"/>
                </a:cubicBezTo>
                <a:cubicBezTo>
                  <a:pt x="180555" y="203540"/>
                  <a:pt x="181076" y="201467"/>
                  <a:pt x="181599" y="249399"/>
                </a:cubicBezTo>
                <a:lnTo>
                  <a:pt x="0" y="249398"/>
                </a:lnTo>
                <a:lnTo>
                  <a:pt x="0" y="0"/>
                </a:lnTo>
                <a:close/>
              </a:path>
            </a:pathLst>
          </a:cu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爆発 1 164"/>
          <p:cNvSpPr/>
          <p:nvPr/>
        </p:nvSpPr>
        <p:spPr>
          <a:xfrm rot="21017359">
            <a:off x="1457915" y="5201230"/>
            <a:ext cx="570479" cy="300019"/>
          </a:xfrm>
          <a:prstGeom prst="irregularSeal1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 rot="21017359">
            <a:off x="1231626" y="5210052"/>
            <a:ext cx="93807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Insufficient </a:t>
            </a:r>
            <a:endParaRPr lang="en-US" altLang="ja-JP" sz="1050" b="1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altLang="ja-JP" sz="105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</a:t>
            </a:r>
            <a:endParaRPr kumimoji="1" lang="ja-JP" altLang="en-US" sz="105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7" name="下矢印 166"/>
          <p:cNvSpPr/>
          <p:nvPr/>
        </p:nvSpPr>
        <p:spPr>
          <a:xfrm rot="10800000">
            <a:off x="2168855" y="4702416"/>
            <a:ext cx="82476" cy="200049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FF3399"/>
          </a:solidFill>
          <a:ln w="9525">
            <a:solidFill>
              <a:srgbClr val="FF33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1418618" y="5737003"/>
            <a:ext cx="43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pPr algn="ctr"/>
            <a:r>
              <a:rPr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Hopper</a:t>
            </a:r>
            <a:endParaRPr kumimoji="1" lang="en-US" altLang="ja-JP" sz="6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0" name="円形吹き出し 99"/>
          <p:cNvSpPr/>
          <p:nvPr/>
        </p:nvSpPr>
        <p:spPr>
          <a:xfrm>
            <a:off x="2262736" y="2429341"/>
            <a:ext cx="865342" cy="384700"/>
          </a:xfrm>
          <a:prstGeom prst="wedgeEllipseCallout">
            <a:avLst>
              <a:gd name="adj1" fmla="val -39358"/>
              <a:gd name="adj2" fmla="val 78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187494" y="2426359"/>
            <a:ext cx="105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Excessive </a:t>
            </a:r>
          </a:p>
          <a:p>
            <a:pPr algn="ctr"/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ir </a:t>
            </a:r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</a:t>
            </a: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 rate</a:t>
            </a:r>
          </a:p>
        </p:txBody>
      </p:sp>
      <p:sp>
        <p:nvSpPr>
          <p:cNvPr id="102" name="円形吹き出し 101"/>
          <p:cNvSpPr/>
          <p:nvPr/>
        </p:nvSpPr>
        <p:spPr>
          <a:xfrm>
            <a:off x="2262736" y="4768809"/>
            <a:ext cx="865342" cy="384700"/>
          </a:xfrm>
          <a:prstGeom prst="wedgeEllipseCallout">
            <a:avLst>
              <a:gd name="adj1" fmla="val -39358"/>
              <a:gd name="adj2" fmla="val 78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187494" y="4765827"/>
            <a:ext cx="105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Insufficient </a:t>
            </a:r>
          </a:p>
          <a:p>
            <a:pPr algn="ctr"/>
            <a:r>
              <a:rPr lang="en-US" altLang="ja-JP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flow rate</a:t>
            </a:r>
          </a:p>
        </p:txBody>
      </p:sp>
      <p:sp>
        <p:nvSpPr>
          <p:cNvPr id="114" name="円形吹き出し 113"/>
          <p:cNvSpPr/>
          <p:nvPr/>
        </p:nvSpPr>
        <p:spPr>
          <a:xfrm>
            <a:off x="3359797" y="2410389"/>
            <a:ext cx="998336" cy="380867"/>
          </a:xfrm>
          <a:prstGeom prst="wedgeEllipseCallout">
            <a:avLst>
              <a:gd name="adj1" fmla="val -36945"/>
              <a:gd name="adj2" fmla="val 11458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385309" y="238648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Lots of </a:t>
            </a:r>
          </a:p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wasted energy</a:t>
            </a:r>
          </a:p>
        </p:txBody>
      </p:sp>
      <p:sp>
        <p:nvSpPr>
          <p:cNvPr id="116" name="円形吹き出し 115"/>
          <p:cNvSpPr/>
          <p:nvPr/>
        </p:nvSpPr>
        <p:spPr>
          <a:xfrm>
            <a:off x="3674521" y="2818819"/>
            <a:ext cx="926420" cy="392064"/>
          </a:xfrm>
          <a:prstGeom prst="wedgeEllipseCallout">
            <a:avLst>
              <a:gd name="adj1" fmla="val -66910"/>
              <a:gd name="adj2" fmla="val 268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544619" y="2809377"/>
            <a:ext cx="118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 </a:t>
            </a:r>
          </a:p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35" name="円形吹き出し 134"/>
          <p:cNvSpPr/>
          <p:nvPr/>
        </p:nvSpPr>
        <p:spPr>
          <a:xfrm>
            <a:off x="9813364" y="3539045"/>
            <a:ext cx="718423" cy="347662"/>
          </a:xfrm>
          <a:prstGeom prst="wedgeEllipseCallout">
            <a:avLst>
              <a:gd name="adj1" fmla="val -52735"/>
              <a:gd name="adj2" fmla="val 5767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9674823" y="3550116"/>
            <a:ext cx="10085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900"/>
              </a:lnSpc>
            </a:pP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flow rate</a:t>
            </a:r>
          </a:p>
        </p:txBody>
      </p:sp>
    </p:spTree>
    <p:extLst>
      <p:ext uri="{BB962C8B-B14F-4D97-AF65-F5344CB8AC3E}">
        <p14:creationId xmlns:p14="http://schemas.microsoft.com/office/powerpoint/2010/main" val="667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914" y="95680"/>
            <a:ext cx="2320451" cy="132454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0961025">
            <a:off x="48287" y="436124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MATSUI technology </a:t>
            </a:r>
          </a:p>
          <a:p>
            <a:pPr algn="ctr"/>
            <a:r>
              <a:rPr lang="en-US" altLang="ja-JP" sz="2000" b="1" dirty="0" smtClean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 here!</a:t>
            </a:r>
            <a:endParaRPr lang="en-US" altLang="ja-JP" sz="2000" b="1" dirty="0" smtClean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19" y="1478477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Patent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No.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JP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5130338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083062" y="417505"/>
            <a:ext cx="1136850" cy="928978"/>
            <a:chOff x="488603" y="166772"/>
            <a:chExt cx="1136850" cy="92897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 rot="20927473">
              <a:off x="526737" y="166772"/>
              <a:ext cx="1060583" cy="92897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 rot="20961025">
              <a:off x="488603" y="369651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3399"/>
                  </a:solidFill>
                  <a:latin typeface="Cooper Black" panose="0208090404030B020404" pitchFamily="18" charset="0"/>
                  <a:ea typeface="HG丸ｺﾞｼｯｸM-PRO" panose="020F0600000000000000" pitchFamily="50" charset="-128"/>
                </a:rPr>
                <a:t>Good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346690" y="374163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Reabsorption of the material after drying and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drop are reduced by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filling the material conveying line with dehumidified dry air!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7138756" y="2160520"/>
            <a:ext cx="4766930" cy="4360163"/>
            <a:chOff x="7138756" y="1966555"/>
            <a:chExt cx="4766930" cy="4360163"/>
          </a:xfrm>
        </p:grpSpPr>
        <p:sp>
          <p:nvSpPr>
            <p:cNvPr id="13" name="角丸四角形 12"/>
            <p:cNvSpPr/>
            <p:nvPr/>
          </p:nvSpPr>
          <p:spPr>
            <a:xfrm>
              <a:off x="7138756" y="1966555"/>
              <a:ext cx="4766930" cy="4360163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7473588" y="2965531"/>
              <a:ext cx="2374745" cy="1524680"/>
              <a:chOff x="7899726" y="3120502"/>
              <a:chExt cx="2793307" cy="179341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9726" y="3120502"/>
                <a:ext cx="2793307" cy="1793413"/>
              </a:xfrm>
              <a:prstGeom prst="rect">
                <a:avLst/>
              </a:prstGeom>
            </p:spPr>
          </p:pic>
          <p:cxnSp>
            <p:nvCxnSpPr>
              <p:cNvPr id="16" name="直線矢印コネクタ 15"/>
              <p:cNvCxnSpPr/>
              <p:nvPr/>
            </p:nvCxnSpPr>
            <p:spPr>
              <a:xfrm rot="18000000">
                <a:off x="8735576" y="3573290"/>
                <a:ext cx="0" cy="395186"/>
              </a:xfrm>
              <a:prstGeom prst="straightConnector1">
                <a:avLst/>
              </a:prstGeom>
              <a:ln w="53975" cap="rnd">
                <a:solidFill>
                  <a:srgbClr val="FFD200"/>
                </a:solidFill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9156922" y="4248837"/>
                <a:ext cx="0" cy="395187"/>
              </a:xfrm>
              <a:prstGeom prst="straightConnector1">
                <a:avLst/>
              </a:prstGeom>
              <a:ln w="53975" cap="rnd">
                <a:solidFill>
                  <a:srgbClr val="FFD200"/>
                </a:solidFill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rot="5400000">
                <a:off x="8655383" y="4528551"/>
                <a:ext cx="0" cy="395187"/>
              </a:xfrm>
              <a:prstGeom prst="straightConnector1">
                <a:avLst/>
              </a:prstGeom>
              <a:ln w="53975" cap="rnd">
                <a:solidFill>
                  <a:srgbClr val="FFD200"/>
                </a:solidFill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8493351" y="2135343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What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does “filling the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line with dehumidified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air” mean?</a:t>
              </a:r>
              <a:endPara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177311" y="3271076"/>
              <a:ext cx="24728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200" u="heavy" dirty="0" smtClean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 </a:t>
              </a:r>
              <a:r>
                <a:rPr lang="en-US" altLang="ja-JP" sz="1200" u="heavy" dirty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part of the dehumidified </a:t>
              </a:r>
              <a:r>
                <a:rPr lang="en-US" altLang="ja-JP" sz="1200" u="heavy" dirty="0" smtClean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 air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,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supplied to the drying hopper, </a:t>
              </a:r>
            </a:p>
            <a:p>
              <a:r>
                <a:rPr lang="en-US" altLang="ja-JP" sz="1200" u="heavy" dirty="0" smtClean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flows </a:t>
              </a:r>
              <a:r>
                <a:rPr lang="en-US" altLang="ja-JP" sz="1200" u="heavy" dirty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into the material </a:t>
              </a:r>
            </a:p>
            <a:p>
              <a:r>
                <a:rPr lang="en-US" altLang="ja-JP" sz="1200" u="heavy" dirty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pipeline through a </a:t>
              </a:r>
              <a:r>
                <a:rPr lang="en-US" altLang="ja-JP" sz="1200" u="heavy" dirty="0" smtClean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gap</a:t>
              </a:r>
              <a:endParaRPr lang="en-US" altLang="ja-JP" sz="1200" u="heavy" dirty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200" u="heavy" dirty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between the discharge port</a:t>
              </a:r>
              <a:r>
                <a:rPr lang="en-US" altLang="ja-JP" sz="1200" u="heavy" dirty="0" smtClean="0">
                  <a:uFill>
                    <a:solidFill>
                      <a:srgbClr val="FF6600"/>
                    </a:solidFill>
                  </a:u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8293737" y="3371869"/>
              <a:ext cx="442303" cy="259861"/>
              <a:chOff x="8592598" y="3229123"/>
              <a:chExt cx="491199" cy="540000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>
                <a:off x="8802497" y="3229123"/>
                <a:ext cx="0" cy="54000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8873096" y="3229123"/>
                <a:ext cx="0" cy="540000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8592598" y="3367622"/>
                <a:ext cx="199899" cy="0"/>
              </a:xfrm>
              <a:prstGeom prst="straightConnector1">
                <a:avLst/>
              </a:prstGeom>
              <a:ln w="25400"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>
                <a:off x="8883899" y="3367622"/>
                <a:ext cx="199898" cy="0"/>
              </a:xfrm>
              <a:prstGeom prst="straightConnector1">
                <a:avLst/>
              </a:prstGeom>
              <a:ln w="25400">
                <a:solidFill>
                  <a:srgbClr val="FF66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グループ化 25"/>
            <p:cNvGrpSpPr/>
            <p:nvPr/>
          </p:nvGrpSpPr>
          <p:grpSpPr>
            <a:xfrm>
              <a:off x="8556031" y="2908399"/>
              <a:ext cx="668305" cy="336908"/>
              <a:chOff x="2916043" y="1745090"/>
              <a:chExt cx="668305" cy="336908"/>
            </a:xfrm>
          </p:grpSpPr>
          <p:sp>
            <p:nvSpPr>
              <p:cNvPr id="27" name="円形吹き出し 26"/>
              <p:cNvSpPr/>
              <p:nvPr/>
            </p:nvSpPr>
            <p:spPr>
              <a:xfrm>
                <a:off x="2916043" y="1745090"/>
                <a:ext cx="668305" cy="336908"/>
              </a:xfrm>
              <a:prstGeom prst="wedgeEllipseCallout">
                <a:avLst>
                  <a:gd name="adj1" fmla="val -50777"/>
                  <a:gd name="adj2" fmla="val 71192"/>
                </a:avLst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006204" y="1764624"/>
                <a:ext cx="5020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Gap</a:t>
                </a: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7207416" y="4680384"/>
              <a:ext cx="2079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～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Other expected effects!</a:t>
              </a:r>
              <a:r>
                <a:rPr lang="ja-JP" altLang="en-US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～</a:t>
              </a:r>
              <a:endPara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7346061" y="5007600"/>
              <a:ext cx="4331673" cy="1247590"/>
              <a:chOff x="7321235" y="5201565"/>
              <a:chExt cx="4331673" cy="1247590"/>
            </a:xfrm>
          </p:grpSpPr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0826" y="5308962"/>
                <a:ext cx="1627172" cy="1044709"/>
              </a:xfrm>
              <a:prstGeom prst="rect">
                <a:avLst/>
              </a:prstGeom>
            </p:spPr>
          </p:pic>
          <p:sp>
            <p:nvSpPr>
              <p:cNvPr id="32" name="テキスト ボックス 31"/>
              <p:cNvSpPr txBox="1"/>
              <p:nvPr/>
            </p:nvSpPr>
            <p:spPr>
              <a:xfrm rot="20900123">
                <a:off x="7321235" y="5538511"/>
                <a:ext cx="1683474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Diagonal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mechanism </a:t>
                </a:r>
                <a:endPara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allows materials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to be </a:t>
                </a:r>
                <a:endPara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discharged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smoothly!</a:t>
                </a:r>
                <a:endParaRPr kumimoji="1" lang="ja-JP" altLang="en-US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円弧 32"/>
              <p:cNvSpPr/>
              <p:nvPr/>
            </p:nvSpPr>
            <p:spPr>
              <a:xfrm rot="11566756" flipH="1">
                <a:off x="8460215" y="5239453"/>
                <a:ext cx="921742" cy="955729"/>
              </a:xfrm>
              <a:prstGeom prst="arc">
                <a:avLst>
                  <a:gd name="adj1" fmla="val 14508382"/>
                  <a:gd name="adj2" fmla="val 20769858"/>
                </a:avLst>
              </a:prstGeom>
              <a:ln w="38100" cap="rnd">
                <a:solidFill>
                  <a:srgbClr val="FF66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 rot="548857">
                <a:off x="9207493" y="5201565"/>
                <a:ext cx="110717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Prevent </a:t>
                </a:r>
              </a:p>
              <a:p>
                <a:pPr algn="ctr"/>
                <a:r>
                  <a:rPr kumimoji="1"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jammed!</a:t>
                </a:r>
                <a:endParaRPr kumimoji="1" lang="ja-JP" altLang="en-US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5" name="グループ化 34"/>
              <p:cNvGrpSpPr/>
              <p:nvPr/>
            </p:nvGrpSpPr>
            <p:grpSpPr>
              <a:xfrm>
                <a:off x="9310099" y="5570572"/>
                <a:ext cx="349855" cy="232903"/>
                <a:chOff x="8639803" y="3229123"/>
                <a:chExt cx="433504" cy="540000"/>
              </a:xfrm>
            </p:grpSpPr>
            <p:cxnSp>
              <p:nvCxnSpPr>
                <p:cNvPr id="38" name="直線コネクタ 37"/>
                <p:cNvCxnSpPr/>
                <p:nvPr/>
              </p:nvCxnSpPr>
              <p:spPr>
                <a:xfrm>
                  <a:off x="8844458" y="3229123"/>
                  <a:ext cx="0" cy="540000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8878342" y="3229123"/>
                  <a:ext cx="0" cy="540000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矢印コネクタ 39"/>
                <p:cNvCxnSpPr/>
                <p:nvPr/>
              </p:nvCxnSpPr>
              <p:spPr>
                <a:xfrm>
                  <a:off x="8639803" y="3367622"/>
                  <a:ext cx="199900" cy="0"/>
                </a:xfrm>
                <a:prstGeom prst="straightConnector1">
                  <a:avLst/>
                </a:prstGeom>
                <a:ln w="12700">
                  <a:solidFill>
                    <a:srgbClr val="FF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矢印コネクタ 40"/>
                <p:cNvCxnSpPr/>
                <p:nvPr/>
              </p:nvCxnSpPr>
              <p:spPr>
                <a:xfrm>
                  <a:off x="8873409" y="3367622"/>
                  <a:ext cx="199898" cy="0"/>
                </a:xfrm>
                <a:prstGeom prst="straightConnector1">
                  <a:avLst/>
                </a:prstGeom>
                <a:ln w="12700">
                  <a:solidFill>
                    <a:srgbClr val="FF66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テキスト ボックス 35"/>
              <p:cNvSpPr txBox="1"/>
              <p:nvPr/>
            </p:nvSpPr>
            <p:spPr>
              <a:xfrm>
                <a:off x="9932565" y="5679714"/>
                <a:ext cx="1720343" cy="76944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owder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pressure </a:t>
                </a:r>
                <a:endPara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on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the valve body is </a:t>
                </a:r>
                <a:endPara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reduced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and </a:t>
                </a:r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the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valve </a:t>
                </a:r>
                <a:endPara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1100" b="1" dirty="0" smtClean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body </a:t>
                </a:r>
                <a:r>
                  <a:rPr lang="en-US" altLang="ja-JP" sz="1100" b="1" dirty="0">
                    <a:solidFill>
                      <a:srgbClr val="FF6600"/>
                    </a:solidFill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moves smoothly!</a:t>
                </a:r>
                <a:endParaRPr kumimoji="1" lang="ja-JP" altLang="en-US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" name="左右矢印 36"/>
              <p:cNvSpPr/>
              <p:nvPr/>
            </p:nvSpPr>
            <p:spPr>
              <a:xfrm>
                <a:off x="9579292" y="5817134"/>
                <a:ext cx="213758" cy="80133"/>
              </a:xfrm>
              <a:prstGeom prst="leftRightArrow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5214" y="2027417"/>
              <a:ext cx="1330560" cy="864000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 rot="20961025">
              <a:off x="7476981" y="2132316"/>
              <a:ext cx="1141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FF66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More Details!</a:t>
              </a:r>
              <a:endParaRPr lang="en-US" altLang="ja-JP" sz="1200" b="1" dirty="0">
                <a:solidFill>
                  <a:srgbClr val="FF6600"/>
                </a:solidFill>
                <a:latin typeface="+mj-ea"/>
              </a:endParaRPr>
            </a:p>
          </p:txBody>
        </p:sp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" y="2397707"/>
            <a:ext cx="5900701" cy="2653200"/>
          </a:xfrm>
          <a:prstGeom prst="rect">
            <a:avLst/>
          </a:prstGeom>
        </p:spPr>
      </p:pic>
      <p:sp>
        <p:nvSpPr>
          <p:cNvPr id="46" name="角丸四角形吹き出し 45"/>
          <p:cNvSpPr/>
          <p:nvPr/>
        </p:nvSpPr>
        <p:spPr>
          <a:xfrm>
            <a:off x="2797308" y="5802614"/>
            <a:ext cx="3757956" cy="689757"/>
          </a:xfrm>
          <a:prstGeom prst="wedgeRoundRectCallout">
            <a:avLst>
              <a:gd name="adj1" fmla="val -43865"/>
              <a:gd name="adj2" fmla="val -177103"/>
              <a:gd name="adj3" fmla="val 16667"/>
            </a:avLst>
          </a:prstGeom>
          <a:solidFill>
            <a:srgbClr val="FFDDFF">
              <a:alpha val="40000"/>
            </a:srgbClr>
          </a:solidFill>
          <a:ln w="28575">
            <a:solidFill>
              <a:srgbClr val="FF60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Make a gap between the discharge port and the closed discharge valve to prevent material from falling.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6554" y="4798571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Molding Machine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00954" y="2674432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Tank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06640" y="34902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86207" y="355673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</a:t>
            </a:r>
          </a:p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Hopper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30053" y="4708250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Discharge Valve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364788" y="4736903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 Blower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61438" y="5020744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Blower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365408" y="4564102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After Cooler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108566" y="2831660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Heater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562706" y="318552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</a:t>
            </a:r>
          </a:p>
          <a:p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Blower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58282" y="1962270"/>
            <a:ext cx="217880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Dehumidified </a:t>
            </a:r>
            <a:r>
              <a:rPr lang="en-US" altLang="ja-JP" sz="9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Air Circulation Circuit</a:t>
            </a:r>
            <a:endParaRPr lang="en-US" altLang="ja-JP" sz="9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フリーフォーム 57"/>
          <p:cNvSpPr/>
          <p:nvPr/>
        </p:nvSpPr>
        <p:spPr>
          <a:xfrm>
            <a:off x="5177438" y="2181013"/>
            <a:ext cx="678095" cy="575353"/>
          </a:xfrm>
          <a:custGeom>
            <a:avLst/>
            <a:gdLst>
              <a:gd name="connsiteX0" fmla="*/ 0 w 678095"/>
              <a:gd name="connsiteY0" fmla="*/ 575353 h 575353"/>
              <a:gd name="connsiteX1" fmla="*/ 256854 w 678095"/>
              <a:gd name="connsiteY1" fmla="*/ 123290 h 575353"/>
              <a:gd name="connsiteX2" fmla="*/ 482886 w 678095"/>
              <a:gd name="connsiteY2" fmla="*/ 205483 h 575353"/>
              <a:gd name="connsiteX3" fmla="*/ 678095 w 678095"/>
              <a:gd name="connsiteY3" fmla="*/ 0 h 57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095" h="575353">
                <a:moveTo>
                  <a:pt x="0" y="575353"/>
                </a:moveTo>
                <a:cubicBezTo>
                  <a:pt x="88186" y="380144"/>
                  <a:pt x="176373" y="184935"/>
                  <a:pt x="256854" y="123290"/>
                </a:cubicBezTo>
                <a:cubicBezTo>
                  <a:pt x="337335" y="61645"/>
                  <a:pt x="412679" y="226031"/>
                  <a:pt x="482886" y="205483"/>
                </a:cubicBezTo>
                <a:cubicBezTo>
                  <a:pt x="553093" y="184935"/>
                  <a:pt x="615594" y="92467"/>
                  <a:pt x="67809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角丸四角形吹き出し 58"/>
          <p:cNvSpPr/>
          <p:nvPr/>
        </p:nvSpPr>
        <p:spPr>
          <a:xfrm>
            <a:off x="345411" y="5801686"/>
            <a:ext cx="2328800" cy="691612"/>
          </a:xfrm>
          <a:prstGeom prst="wedgeRoundRectCallout">
            <a:avLst>
              <a:gd name="adj1" fmla="val 57194"/>
              <a:gd name="adj2" fmla="val -183118"/>
              <a:gd name="adj3" fmla="val 16667"/>
            </a:avLst>
          </a:prstGeom>
          <a:solidFill>
            <a:srgbClr val="FFDDFF">
              <a:alpha val="40000"/>
            </a:srgbClr>
          </a:solidFill>
          <a:ln w="28575">
            <a:solidFill>
              <a:srgbClr val="FF60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discharge pipe is inclined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downward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2710264" y="4597054"/>
            <a:ext cx="475641" cy="475641"/>
          </a:xfrm>
          <a:prstGeom prst="roundRect">
            <a:avLst/>
          </a:prstGeom>
          <a:noFill/>
          <a:ln w="28575" cap="rnd">
            <a:solidFill>
              <a:srgbClr val="FF66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フリーフォーム 60"/>
          <p:cNvSpPr/>
          <p:nvPr/>
        </p:nvSpPr>
        <p:spPr>
          <a:xfrm>
            <a:off x="1606609" y="4182040"/>
            <a:ext cx="1281870" cy="752030"/>
          </a:xfrm>
          <a:custGeom>
            <a:avLst/>
            <a:gdLst>
              <a:gd name="connsiteX0" fmla="*/ 0 w 1281870"/>
              <a:gd name="connsiteY0" fmla="*/ 0 h 752030"/>
              <a:gd name="connsiteX1" fmla="*/ 769122 w 1281870"/>
              <a:gd name="connsiteY1" fmla="*/ 752030 h 752030"/>
              <a:gd name="connsiteX2" fmla="*/ 1281870 w 1281870"/>
              <a:gd name="connsiteY2" fmla="*/ 752030 h 75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870" h="752030">
                <a:moveTo>
                  <a:pt x="0" y="0"/>
                </a:moveTo>
                <a:lnTo>
                  <a:pt x="769122" y="752030"/>
                </a:lnTo>
                <a:lnTo>
                  <a:pt x="1281870" y="752030"/>
                </a:lnTo>
              </a:path>
            </a:pathLst>
          </a:custGeom>
          <a:noFill/>
          <a:ln w="57150" cap="rnd">
            <a:solidFill>
              <a:srgbClr val="FF60B1"/>
            </a:solidFill>
            <a:round/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フリーフォーム 61"/>
          <p:cNvSpPr/>
          <p:nvPr/>
        </p:nvSpPr>
        <p:spPr>
          <a:xfrm>
            <a:off x="1699746" y="4831360"/>
            <a:ext cx="490465" cy="465543"/>
          </a:xfrm>
          <a:custGeom>
            <a:avLst/>
            <a:gdLst>
              <a:gd name="connsiteX0" fmla="*/ 0 w 1084217"/>
              <a:gd name="connsiteY0" fmla="*/ 705394 h 705394"/>
              <a:gd name="connsiteX1" fmla="*/ 104502 w 1084217"/>
              <a:gd name="connsiteY1" fmla="*/ 600891 h 705394"/>
              <a:gd name="connsiteX2" fmla="*/ 300445 w 1084217"/>
              <a:gd name="connsiteY2" fmla="*/ 365760 h 705394"/>
              <a:gd name="connsiteX3" fmla="*/ 744582 w 1084217"/>
              <a:gd name="connsiteY3" fmla="*/ 444137 h 705394"/>
              <a:gd name="connsiteX4" fmla="*/ 1084217 w 1084217"/>
              <a:gd name="connsiteY4" fmla="*/ 0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17" h="705394">
                <a:moveTo>
                  <a:pt x="0" y="705394"/>
                </a:moveTo>
                <a:cubicBezTo>
                  <a:pt x="27214" y="681445"/>
                  <a:pt x="54428" y="657497"/>
                  <a:pt x="104502" y="600891"/>
                </a:cubicBezTo>
                <a:cubicBezTo>
                  <a:pt x="154576" y="544285"/>
                  <a:pt x="193765" y="391886"/>
                  <a:pt x="300445" y="365760"/>
                </a:cubicBezTo>
                <a:cubicBezTo>
                  <a:pt x="407125" y="339634"/>
                  <a:pt x="613953" y="505097"/>
                  <a:pt x="744582" y="444137"/>
                </a:cubicBezTo>
                <a:cubicBezTo>
                  <a:pt x="875211" y="383177"/>
                  <a:pt x="979714" y="191588"/>
                  <a:pt x="108421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0576" y="5284898"/>
            <a:ext cx="1614545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9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Conveying Pipeline</a:t>
            </a:r>
          </a:p>
        </p:txBody>
      </p:sp>
      <p:sp>
        <p:nvSpPr>
          <p:cNvPr id="64" name="フリーフォーム 63"/>
          <p:cNvSpPr/>
          <p:nvPr/>
        </p:nvSpPr>
        <p:spPr>
          <a:xfrm>
            <a:off x="3007437" y="2743200"/>
            <a:ext cx="2896180" cy="1641052"/>
          </a:xfrm>
          <a:custGeom>
            <a:avLst/>
            <a:gdLst>
              <a:gd name="connsiteX0" fmla="*/ 0 w 2896180"/>
              <a:gd name="connsiteY0" fmla="*/ 691884 h 1641052"/>
              <a:gd name="connsiteX1" fmla="*/ 3477 w 2896180"/>
              <a:gd name="connsiteY1" fmla="*/ 45198 h 1641052"/>
              <a:gd name="connsiteX2" fmla="*/ 17384 w 2896180"/>
              <a:gd name="connsiteY2" fmla="*/ 10430 h 1641052"/>
              <a:gd name="connsiteX3" fmla="*/ 17384 w 2896180"/>
              <a:gd name="connsiteY3" fmla="*/ 10430 h 1641052"/>
              <a:gd name="connsiteX4" fmla="*/ 2857935 w 2896180"/>
              <a:gd name="connsiteY4" fmla="*/ 0 h 1641052"/>
              <a:gd name="connsiteX5" fmla="*/ 2875319 w 2896180"/>
              <a:gd name="connsiteY5" fmla="*/ 6954 h 1641052"/>
              <a:gd name="connsiteX6" fmla="*/ 2896180 w 2896180"/>
              <a:gd name="connsiteY6" fmla="*/ 48675 h 1641052"/>
              <a:gd name="connsiteX7" fmla="*/ 2896180 w 2896180"/>
              <a:gd name="connsiteY7" fmla="*/ 1613238 h 1641052"/>
              <a:gd name="connsiteX8" fmla="*/ 2882273 w 2896180"/>
              <a:gd name="connsiteY8" fmla="*/ 1627145 h 1641052"/>
              <a:gd name="connsiteX9" fmla="*/ 2868365 w 2896180"/>
              <a:gd name="connsiteY9" fmla="*/ 1637576 h 1641052"/>
              <a:gd name="connsiteX10" fmla="*/ 2631942 w 2896180"/>
              <a:gd name="connsiteY10" fmla="*/ 1641052 h 1641052"/>
              <a:gd name="connsiteX0" fmla="*/ 0 w 2896180"/>
              <a:gd name="connsiteY0" fmla="*/ 691884 h 1641052"/>
              <a:gd name="connsiteX1" fmla="*/ 3477 w 2896180"/>
              <a:gd name="connsiteY1" fmla="*/ 45198 h 1641052"/>
              <a:gd name="connsiteX2" fmla="*/ 17384 w 2896180"/>
              <a:gd name="connsiteY2" fmla="*/ 10430 h 1641052"/>
              <a:gd name="connsiteX3" fmla="*/ 38245 w 2896180"/>
              <a:gd name="connsiteY3" fmla="*/ 3477 h 1641052"/>
              <a:gd name="connsiteX4" fmla="*/ 2857935 w 2896180"/>
              <a:gd name="connsiteY4" fmla="*/ 0 h 1641052"/>
              <a:gd name="connsiteX5" fmla="*/ 2875319 w 2896180"/>
              <a:gd name="connsiteY5" fmla="*/ 6954 h 1641052"/>
              <a:gd name="connsiteX6" fmla="*/ 2896180 w 2896180"/>
              <a:gd name="connsiteY6" fmla="*/ 48675 h 1641052"/>
              <a:gd name="connsiteX7" fmla="*/ 2896180 w 2896180"/>
              <a:gd name="connsiteY7" fmla="*/ 1613238 h 1641052"/>
              <a:gd name="connsiteX8" fmla="*/ 2882273 w 2896180"/>
              <a:gd name="connsiteY8" fmla="*/ 1627145 h 1641052"/>
              <a:gd name="connsiteX9" fmla="*/ 2868365 w 2896180"/>
              <a:gd name="connsiteY9" fmla="*/ 1637576 h 1641052"/>
              <a:gd name="connsiteX10" fmla="*/ 2631942 w 2896180"/>
              <a:gd name="connsiteY10" fmla="*/ 1641052 h 16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6180" h="1641052">
                <a:moveTo>
                  <a:pt x="0" y="691884"/>
                </a:moveTo>
                <a:lnTo>
                  <a:pt x="3477" y="45198"/>
                </a:lnTo>
                <a:cubicBezTo>
                  <a:pt x="8113" y="33609"/>
                  <a:pt x="11589" y="17383"/>
                  <a:pt x="17384" y="10430"/>
                </a:cubicBezTo>
                <a:cubicBezTo>
                  <a:pt x="23179" y="3477"/>
                  <a:pt x="31291" y="5795"/>
                  <a:pt x="38245" y="3477"/>
                </a:cubicBezTo>
                <a:lnTo>
                  <a:pt x="2857935" y="0"/>
                </a:lnTo>
                <a:lnTo>
                  <a:pt x="2875319" y="6954"/>
                </a:lnTo>
                <a:lnTo>
                  <a:pt x="2896180" y="48675"/>
                </a:lnTo>
                <a:lnTo>
                  <a:pt x="2896180" y="1613238"/>
                </a:lnTo>
                <a:lnTo>
                  <a:pt x="2882273" y="1627145"/>
                </a:lnTo>
                <a:lnTo>
                  <a:pt x="2868365" y="1637576"/>
                </a:lnTo>
                <a:lnTo>
                  <a:pt x="2631942" y="1641052"/>
                </a:lnTo>
              </a:path>
            </a:pathLst>
          </a:custGeom>
          <a:noFill/>
          <a:ln w="28575">
            <a:solidFill>
              <a:srgbClr val="FFD2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フリーフォーム 64"/>
          <p:cNvSpPr/>
          <p:nvPr/>
        </p:nvSpPr>
        <p:spPr>
          <a:xfrm rot="10800000">
            <a:off x="4406587" y="2692700"/>
            <a:ext cx="97879" cy="100455"/>
          </a:xfrm>
          <a:custGeom>
            <a:avLst/>
            <a:gdLst>
              <a:gd name="connsiteX0" fmla="*/ 97879 w 97879"/>
              <a:gd name="connsiteY0" fmla="*/ 0 h 100455"/>
              <a:gd name="connsiteX1" fmla="*/ 97879 w 97879"/>
              <a:gd name="connsiteY1" fmla="*/ 0 h 100455"/>
              <a:gd name="connsiteX2" fmla="*/ 0 w 97879"/>
              <a:gd name="connsiteY2" fmla="*/ 48940 h 100455"/>
              <a:gd name="connsiteX3" fmla="*/ 95304 w 97879"/>
              <a:gd name="connsiteY3" fmla="*/ 100455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9" h="100455">
                <a:moveTo>
                  <a:pt x="97879" y="0"/>
                </a:moveTo>
                <a:lnTo>
                  <a:pt x="97879" y="0"/>
                </a:lnTo>
                <a:lnTo>
                  <a:pt x="0" y="48940"/>
                </a:lnTo>
                <a:lnTo>
                  <a:pt x="95304" y="100455"/>
                </a:lnTo>
              </a:path>
            </a:pathLst>
          </a:custGeom>
          <a:noFill/>
          <a:ln w="28575" cap="rnd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フリーフォーム 65"/>
          <p:cNvSpPr/>
          <p:nvPr/>
        </p:nvSpPr>
        <p:spPr>
          <a:xfrm rot="5400000">
            <a:off x="2959608" y="3044143"/>
            <a:ext cx="97879" cy="100455"/>
          </a:xfrm>
          <a:custGeom>
            <a:avLst/>
            <a:gdLst>
              <a:gd name="connsiteX0" fmla="*/ 97879 w 97879"/>
              <a:gd name="connsiteY0" fmla="*/ 0 h 100455"/>
              <a:gd name="connsiteX1" fmla="*/ 97879 w 97879"/>
              <a:gd name="connsiteY1" fmla="*/ 0 h 100455"/>
              <a:gd name="connsiteX2" fmla="*/ 0 w 97879"/>
              <a:gd name="connsiteY2" fmla="*/ 48940 h 100455"/>
              <a:gd name="connsiteX3" fmla="*/ 95304 w 97879"/>
              <a:gd name="connsiteY3" fmla="*/ 100455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79" h="100455">
                <a:moveTo>
                  <a:pt x="97879" y="0"/>
                </a:moveTo>
                <a:lnTo>
                  <a:pt x="97879" y="0"/>
                </a:lnTo>
                <a:lnTo>
                  <a:pt x="0" y="48940"/>
                </a:lnTo>
                <a:lnTo>
                  <a:pt x="95304" y="100455"/>
                </a:lnTo>
              </a:path>
            </a:pathLst>
          </a:custGeom>
          <a:noFill/>
          <a:ln w="28575" cap="rnd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flipH="1">
            <a:off x="5401051" y="4346045"/>
            <a:ext cx="140158" cy="0"/>
          </a:xfrm>
          <a:prstGeom prst="straightConnector1">
            <a:avLst/>
          </a:prstGeom>
          <a:ln w="28575" cap="rnd">
            <a:solidFill>
              <a:srgbClr val="FFD20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>
            <a:off x="4914048" y="4644714"/>
            <a:ext cx="153009" cy="0"/>
          </a:xfrm>
          <a:prstGeom prst="straightConnector1">
            <a:avLst/>
          </a:prstGeom>
          <a:ln w="28575" cap="rnd">
            <a:solidFill>
              <a:srgbClr val="FFD200"/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 flipV="1">
            <a:off x="3327415" y="2756367"/>
            <a:ext cx="0" cy="1044000"/>
          </a:xfrm>
          <a:prstGeom prst="straightConnector1">
            <a:avLst/>
          </a:prstGeom>
          <a:ln w="28575" cap="rnd">
            <a:solidFill>
              <a:srgbClr val="FFD2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フリーフォーム 69"/>
          <p:cNvSpPr/>
          <p:nvPr/>
        </p:nvSpPr>
        <p:spPr>
          <a:xfrm>
            <a:off x="3340100" y="3488267"/>
            <a:ext cx="702733" cy="325966"/>
          </a:xfrm>
          <a:custGeom>
            <a:avLst/>
            <a:gdLst>
              <a:gd name="connsiteX0" fmla="*/ 702733 w 702733"/>
              <a:gd name="connsiteY0" fmla="*/ 325966 h 325966"/>
              <a:gd name="connsiteX1" fmla="*/ 702733 w 702733"/>
              <a:gd name="connsiteY1" fmla="*/ 46566 h 325966"/>
              <a:gd name="connsiteX2" fmla="*/ 698500 w 702733"/>
              <a:gd name="connsiteY2" fmla="*/ 12700 h 325966"/>
              <a:gd name="connsiteX3" fmla="*/ 677333 w 702733"/>
              <a:gd name="connsiteY3" fmla="*/ 4233 h 325966"/>
              <a:gd name="connsiteX4" fmla="*/ 0 w 702733"/>
              <a:gd name="connsiteY4" fmla="*/ 0 h 3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733" h="325966">
                <a:moveTo>
                  <a:pt x="702733" y="325966"/>
                </a:moveTo>
                <a:lnTo>
                  <a:pt x="702733" y="46566"/>
                </a:lnTo>
                <a:lnTo>
                  <a:pt x="698500" y="12700"/>
                </a:lnTo>
                <a:lnTo>
                  <a:pt x="677333" y="4233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D2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フリーフォーム 70"/>
          <p:cNvSpPr/>
          <p:nvPr/>
        </p:nvSpPr>
        <p:spPr>
          <a:xfrm>
            <a:off x="4042833" y="4339167"/>
            <a:ext cx="622300" cy="309033"/>
          </a:xfrm>
          <a:custGeom>
            <a:avLst/>
            <a:gdLst>
              <a:gd name="connsiteX0" fmla="*/ 622300 w 622300"/>
              <a:gd name="connsiteY0" fmla="*/ 309033 h 309033"/>
              <a:gd name="connsiteX1" fmla="*/ 42334 w 622300"/>
              <a:gd name="connsiteY1" fmla="*/ 300566 h 309033"/>
              <a:gd name="connsiteX2" fmla="*/ 12700 w 622300"/>
              <a:gd name="connsiteY2" fmla="*/ 283633 h 309033"/>
              <a:gd name="connsiteX3" fmla="*/ 8467 w 622300"/>
              <a:gd name="connsiteY3" fmla="*/ 270933 h 309033"/>
              <a:gd name="connsiteX4" fmla="*/ 0 w 622300"/>
              <a:gd name="connsiteY4" fmla="*/ 0 h 309033"/>
              <a:gd name="connsiteX0" fmla="*/ 622300 w 622300"/>
              <a:gd name="connsiteY0" fmla="*/ 309033 h 309033"/>
              <a:gd name="connsiteX1" fmla="*/ 42334 w 622300"/>
              <a:gd name="connsiteY1" fmla="*/ 300566 h 309033"/>
              <a:gd name="connsiteX2" fmla="*/ 12700 w 622300"/>
              <a:gd name="connsiteY2" fmla="*/ 283633 h 309033"/>
              <a:gd name="connsiteX3" fmla="*/ 1 w 622300"/>
              <a:gd name="connsiteY3" fmla="*/ 270933 h 309033"/>
              <a:gd name="connsiteX4" fmla="*/ 0 w 622300"/>
              <a:gd name="connsiteY4" fmla="*/ 0 h 309033"/>
              <a:gd name="connsiteX0" fmla="*/ 622300 w 622300"/>
              <a:gd name="connsiteY0" fmla="*/ 309033 h 309033"/>
              <a:gd name="connsiteX1" fmla="*/ 42334 w 622300"/>
              <a:gd name="connsiteY1" fmla="*/ 300566 h 309033"/>
              <a:gd name="connsiteX2" fmla="*/ 12700 w 622300"/>
              <a:gd name="connsiteY2" fmla="*/ 283633 h 309033"/>
              <a:gd name="connsiteX3" fmla="*/ 1 w 622300"/>
              <a:gd name="connsiteY3" fmla="*/ 296333 h 309033"/>
              <a:gd name="connsiteX4" fmla="*/ 0 w 622300"/>
              <a:gd name="connsiteY4" fmla="*/ 0 h 309033"/>
              <a:gd name="connsiteX0" fmla="*/ 622300 w 622300"/>
              <a:gd name="connsiteY0" fmla="*/ 309033 h 336306"/>
              <a:gd name="connsiteX1" fmla="*/ 42334 w 622300"/>
              <a:gd name="connsiteY1" fmla="*/ 300566 h 336306"/>
              <a:gd name="connsiteX2" fmla="*/ 12700 w 622300"/>
              <a:gd name="connsiteY2" fmla="*/ 283633 h 336306"/>
              <a:gd name="connsiteX3" fmla="*/ 1 w 622300"/>
              <a:gd name="connsiteY3" fmla="*/ 336306 h 336306"/>
              <a:gd name="connsiteX4" fmla="*/ 0 w 622300"/>
              <a:gd name="connsiteY4" fmla="*/ 0 h 336306"/>
              <a:gd name="connsiteX0" fmla="*/ 622300 w 622300"/>
              <a:gd name="connsiteY0" fmla="*/ 309033 h 309033"/>
              <a:gd name="connsiteX1" fmla="*/ 42334 w 622300"/>
              <a:gd name="connsiteY1" fmla="*/ 300566 h 309033"/>
              <a:gd name="connsiteX2" fmla="*/ 12700 w 622300"/>
              <a:gd name="connsiteY2" fmla="*/ 283633 h 309033"/>
              <a:gd name="connsiteX3" fmla="*/ 1 w 622300"/>
              <a:gd name="connsiteY3" fmla="*/ 246365 h 309033"/>
              <a:gd name="connsiteX4" fmla="*/ 0 w 622300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00" h="309033">
                <a:moveTo>
                  <a:pt x="622300" y="309033"/>
                </a:moveTo>
                <a:lnTo>
                  <a:pt x="42334" y="300566"/>
                </a:lnTo>
                <a:lnTo>
                  <a:pt x="12700" y="283633"/>
                </a:lnTo>
                <a:lnTo>
                  <a:pt x="1" y="246365"/>
                </a:lnTo>
                <a:cubicBezTo>
                  <a:pt x="1" y="156054"/>
                  <a:pt x="0" y="90311"/>
                  <a:pt x="0" y="0"/>
                </a:cubicBezTo>
              </a:path>
            </a:pathLst>
          </a:custGeom>
          <a:noFill/>
          <a:ln w="28575">
            <a:solidFill>
              <a:srgbClr val="FFD2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416828" y="42865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 </a:t>
            </a:r>
            <a:endParaRPr lang="en-US" altLang="ja-JP" sz="9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Rotor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8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7558501" y="4634507"/>
            <a:ext cx="4916588" cy="738664"/>
            <a:chOff x="7228054" y="4095301"/>
            <a:chExt cx="4915208" cy="738664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7228054" y="4153882"/>
              <a:ext cx="862737" cy="634658"/>
              <a:chOff x="432253" y="202238"/>
              <a:chExt cx="862737" cy="634658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</a:blip>
              <a:stretch>
                <a:fillRect/>
              </a:stretch>
            </p:blipFill>
            <p:spPr>
              <a:xfrm rot="20927473">
                <a:off x="501337" y="202238"/>
                <a:ext cx="724568" cy="634658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 rot="20961025">
                <a:off x="432253" y="319512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3399"/>
                    </a:solidFill>
                    <a:latin typeface="Cooper Black" panose="0208090404030B020404" pitchFamily="18" charset="0"/>
                    <a:ea typeface="HG丸ｺﾞｼｯｸM-PRO" panose="020F0600000000000000" pitchFamily="50" charset="-128"/>
                  </a:rPr>
                  <a:t>Good</a:t>
                </a: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8164183" y="4095301"/>
              <a:ext cx="39790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Supplying only the required </a:t>
              </a:r>
              <a:endParaRPr lang="en-US" altLang="ja-JP" sz="14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400" b="1" dirty="0" smtClean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amount</a:t>
              </a:r>
              <a:r>
                <a:rPr lang="ja-JP" altLang="en-US" sz="1400" b="1" dirty="0" smtClean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400" b="1" dirty="0" smtClean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of </a:t>
              </a:r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 air flow rate reduces </a:t>
              </a:r>
              <a:endParaRPr lang="en-US" altLang="ja-JP" sz="14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400" b="1" dirty="0" smtClean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power </a:t>
              </a:r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consumption of dry heater!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73759" y="2328397"/>
            <a:ext cx="83573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MJ3-SE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(Drying Adjustment System) 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MATSUI</a:t>
            </a:r>
            <a:r>
              <a:rPr lang="ja-JP" altLang="en-US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‘</a:t>
            </a:r>
            <a:r>
              <a:rPr lang="en-US" altLang="ja-JP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</a:t>
            </a:r>
            <a:r>
              <a:rPr lang="ja-JP" altLang="en-US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technology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that 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other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companies 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cannot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7558501" y="5768677"/>
            <a:ext cx="4248254" cy="738664"/>
            <a:chOff x="7228054" y="4125193"/>
            <a:chExt cx="4248254" cy="738664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7228054" y="4153882"/>
              <a:ext cx="862737" cy="634658"/>
              <a:chOff x="432253" y="202238"/>
              <a:chExt cx="862737" cy="634658"/>
            </a:xfrm>
          </p:grpSpPr>
          <p:pic>
            <p:nvPicPr>
              <p:cNvPr id="45" name="図 44"/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</a:blip>
              <a:stretch>
                <a:fillRect/>
              </a:stretch>
            </p:blipFill>
            <p:spPr>
              <a:xfrm rot="20927473">
                <a:off x="501337" y="202238"/>
                <a:ext cx="724568" cy="634658"/>
              </a:xfrm>
              <a:prstGeom prst="rect">
                <a:avLst/>
              </a:prstGeom>
            </p:spPr>
          </p:pic>
          <p:sp>
            <p:nvSpPr>
              <p:cNvPr id="46" name="テキスト ボックス 45"/>
              <p:cNvSpPr txBox="1"/>
              <p:nvPr/>
            </p:nvSpPr>
            <p:spPr>
              <a:xfrm rot="20961025">
                <a:off x="432253" y="319512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3399"/>
                    </a:solidFill>
                    <a:latin typeface="Cooper Black" panose="0208090404030B020404" pitchFamily="18" charset="0"/>
                    <a:ea typeface="HG丸ｺﾞｼｯｸM-PRO" panose="020F0600000000000000" pitchFamily="50" charset="-128"/>
                  </a:rPr>
                  <a:t>Good</a:t>
                </a:r>
              </a:p>
            </p:txBody>
          </p:sp>
        </p:grpSp>
        <p:sp>
          <p:nvSpPr>
            <p:cNvPr id="44" name="テキスト ボックス 43"/>
            <p:cNvSpPr txBox="1"/>
            <p:nvPr/>
          </p:nvSpPr>
          <p:spPr>
            <a:xfrm>
              <a:off x="8164183" y="4125193"/>
              <a:ext cx="33121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Lower exhaust temperature reduces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conditioning equipment load and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saves energy!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8822283" y="859705"/>
            <a:ext cx="3160050" cy="3129359"/>
            <a:chOff x="7845477" y="237596"/>
            <a:chExt cx="3781909" cy="3745182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477" y="237596"/>
              <a:ext cx="2179615" cy="3726435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10025092" y="3540766"/>
              <a:ext cx="1602294" cy="442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MJ3-10-SE</a:t>
              </a:r>
              <a:endPara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9849397" y="154234"/>
            <a:ext cx="2105633" cy="1201081"/>
            <a:chOff x="9560027" y="519740"/>
            <a:chExt cx="2105633" cy="1201081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60027" y="519740"/>
              <a:ext cx="2105633" cy="1201081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9591502" y="769622"/>
              <a:ext cx="2074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You can retrofit to </a:t>
              </a:r>
              <a:endPara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existing 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machines!</a:t>
              </a:r>
            </a:p>
          </p:txBody>
        </p:sp>
      </p:grpSp>
      <p:pic>
        <p:nvPicPr>
          <p:cNvPr id="60" name="図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98984" cy="2292295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 rot="20987309">
            <a:off x="223183" y="186090"/>
            <a:ext cx="4884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Because </a:t>
            </a:r>
          </a:p>
          <a:p>
            <a:pPr algn="ctr"/>
            <a:r>
              <a:rPr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are MATSUI</a:t>
            </a:r>
            <a:r>
              <a:rPr kumimoji="1" lang="ja-JP" altLang="en-US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4800" dirty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330013" y="3282846"/>
            <a:ext cx="7496283" cy="3528866"/>
            <a:chOff x="4030747" y="1835260"/>
            <a:chExt cx="10361493" cy="4877664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4030747" y="2914894"/>
              <a:ext cx="7957738" cy="3549600"/>
              <a:chOff x="4030747" y="2914894"/>
              <a:chExt cx="7957738" cy="3549600"/>
            </a:xfrm>
          </p:grpSpPr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747" y="2914894"/>
                <a:ext cx="7894289" cy="3549600"/>
              </a:xfrm>
              <a:prstGeom prst="rect">
                <a:avLst/>
              </a:prstGeom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7842764" y="6008364"/>
                <a:ext cx="1292195" cy="29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  <a:endParaRPr lang="en-US" altLang="ja-JP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8332353" y="5391168"/>
                <a:ext cx="1055117" cy="4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9717983" y="6018955"/>
                <a:ext cx="1139314" cy="297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0973252" y="5782862"/>
                <a:ext cx="1015233" cy="297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After Cooler</a:t>
                </a:r>
                <a:endParaRPr kumimoji="1" lang="en-US" altLang="ja-JP" sz="8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9994222" y="4007310"/>
                <a:ext cx="1479367" cy="467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</a:t>
                </a:r>
                <a:r>
                  <a:rPr lang="ja-JP" altLang="en-US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Blower</a:t>
                </a:r>
                <a:endPara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9222908" y="3498617"/>
                <a:ext cx="1580236" cy="29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Heater</a:t>
                </a: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8266361" y="4741059"/>
                <a:ext cx="705036" cy="4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  <a:endParaRPr lang="en-US" altLang="ja-JP" sz="8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5008540" y="3300502"/>
                <a:ext cx="1117156" cy="297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81" name="グループ化 80"/>
              <p:cNvGrpSpPr/>
              <p:nvPr/>
            </p:nvGrpSpPr>
            <p:grpSpPr>
              <a:xfrm>
                <a:off x="7136131" y="4368927"/>
                <a:ext cx="1235545" cy="1470966"/>
                <a:chOff x="6700742" y="7609359"/>
                <a:chExt cx="861462" cy="1025605"/>
              </a:xfrm>
            </p:grpSpPr>
            <p:sp>
              <p:nvSpPr>
                <p:cNvPr id="131" name="正方形/長方形 130"/>
                <p:cNvSpPr/>
                <p:nvPr/>
              </p:nvSpPr>
              <p:spPr>
                <a:xfrm>
                  <a:off x="6700742" y="7609359"/>
                  <a:ext cx="576000" cy="214844"/>
                </a:xfrm>
                <a:prstGeom prst="rect">
                  <a:avLst/>
                </a:prstGeom>
                <a:solidFill>
                  <a:srgbClr val="FF9933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正方形/長方形 33"/>
                <p:cNvSpPr/>
                <p:nvPr/>
              </p:nvSpPr>
              <p:spPr>
                <a:xfrm>
                  <a:off x="6700742" y="7822884"/>
                  <a:ext cx="861462" cy="812080"/>
                </a:xfrm>
                <a:custGeom>
                  <a:avLst/>
                  <a:gdLst>
                    <a:gd name="connsiteX0" fmla="*/ 0 w 576000"/>
                    <a:gd name="connsiteY0" fmla="*/ 0 h 568042"/>
                    <a:gd name="connsiteX1" fmla="*/ 576000 w 576000"/>
                    <a:gd name="connsiteY1" fmla="*/ 0 h 568042"/>
                    <a:gd name="connsiteX2" fmla="*/ 576000 w 576000"/>
                    <a:gd name="connsiteY2" fmla="*/ 568042 h 568042"/>
                    <a:gd name="connsiteX3" fmla="*/ 0 w 576000"/>
                    <a:gd name="connsiteY3" fmla="*/ 568042 h 568042"/>
                    <a:gd name="connsiteX4" fmla="*/ 0 w 576000"/>
                    <a:gd name="connsiteY4" fmla="*/ 0 h 568042"/>
                    <a:gd name="connsiteX0" fmla="*/ 0 w 576000"/>
                    <a:gd name="connsiteY0" fmla="*/ 0 h 568042"/>
                    <a:gd name="connsiteX1" fmla="*/ 576000 w 576000"/>
                    <a:gd name="connsiteY1" fmla="*/ 0 h 568042"/>
                    <a:gd name="connsiteX2" fmla="*/ 576000 w 576000"/>
                    <a:gd name="connsiteY2" fmla="*/ 568042 h 568042"/>
                    <a:gd name="connsiteX3" fmla="*/ 240292 w 576000"/>
                    <a:gd name="connsiteY3" fmla="*/ 566753 h 568042"/>
                    <a:gd name="connsiteX4" fmla="*/ 0 w 576000"/>
                    <a:gd name="connsiteY4" fmla="*/ 568042 h 568042"/>
                    <a:gd name="connsiteX5" fmla="*/ 0 w 576000"/>
                    <a:gd name="connsiteY5" fmla="*/ 0 h 568042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244753 w 576000"/>
                    <a:gd name="connsiteY3" fmla="*/ 812080 h 812080"/>
                    <a:gd name="connsiteX4" fmla="*/ 0 w 576000"/>
                    <a:gd name="connsiteY4" fmla="*/ 568042 h 812080"/>
                    <a:gd name="connsiteX5" fmla="*/ 0 w 576000"/>
                    <a:gd name="connsiteY5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307200 w 576000"/>
                    <a:gd name="connsiteY3" fmla="*/ 767475 h 812080"/>
                    <a:gd name="connsiteX4" fmla="*/ 244753 w 576000"/>
                    <a:gd name="connsiteY4" fmla="*/ 812080 h 812080"/>
                    <a:gd name="connsiteX5" fmla="*/ 0 w 576000"/>
                    <a:gd name="connsiteY5" fmla="*/ 568042 h 812080"/>
                    <a:gd name="connsiteX6" fmla="*/ 0 w 576000"/>
                    <a:gd name="connsiteY6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6000 w 576000"/>
                    <a:gd name="connsiteY2" fmla="*/ 568042 h 812080"/>
                    <a:gd name="connsiteX3" fmla="*/ 329503 w 576000"/>
                    <a:gd name="connsiteY3" fmla="*/ 812080 h 812080"/>
                    <a:gd name="connsiteX4" fmla="*/ 244753 w 576000"/>
                    <a:gd name="connsiteY4" fmla="*/ 812080 h 812080"/>
                    <a:gd name="connsiteX5" fmla="*/ 0 w 576000"/>
                    <a:gd name="connsiteY5" fmla="*/ 568042 h 812080"/>
                    <a:gd name="connsiteX6" fmla="*/ 0 w 576000"/>
                    <a:gd name="connsiteY6" fmla="*/ 0 h 812080"/>
                    <a:gd name="connsiteX0" fmla="*/ 0 w 576000"/>
                    <a:gd name="connsiteY0" fmla="*/ 0 h 812080"/>
                    <a:gd name="connsiteX1" fmla="*/ 576000 w 576000"/>
                    <a:gd name="connsiteY1" fmla="*/ 0 h 812080"/>
                    <a:gd name="connsiteX2" fmla="*/ 573590 w 576000"/>
                    <a:gd name="connsiteY2" fmla="*/ 157751 h 812080"/>
                    <a:gd name="connsiteX3" fmla="*/ 576000 w 576000"/>
                    <a:gd name="connsiteY3" fmla="*/ 568042 h 812080"/>
                    <a:gd name="connsiteX4" fmla="*/ 329503 w 576000"/>
                    <a:gd name="connsiteY4" fmla="*/ 812080 h 812080"/>
                    <a:gd name="connsiteX5" fmla="*/ 244753 w 576000"/>
                    <a:gd name="connsiteY5" fmla="*/ 812080 h 812080"/>
                    <a:gd name="connsiteX6" fmla="*/ 0 w 576000"/>
                    <a:gd name="connsiteY6" fmla="*/ 568042 h 812080"/>
                    <a:gd name="connsiteX7" fmla="*/ 0 w 576000"/>
                    <a:gd name="connsiteY7" fmla="*/ 0 h 812080"/>
                    <a:gd name="connsiteX0" fmla="*/ 0 w 593560"/>
                    <a:gd name="connsiteY0" fmla="*/ 0 h 812080"/>
                    <a:gd name="connsiteX1" fmla="*/ 576000 w 593560"/>
                    <a:gd name="connsiteY1" fmla="*/ 0 h 812080"/>
                    <a:gd name="connsiteX2" fmla="*/ 573590 w 593560"/>
                    <a:gd name="connsiteY2" fmla="*/ 157751 h 812080"/>
                    <a:gd name="connsiteX3" fmla="*/ 573590 w 593560"/>
                    <a:gd name="connsiteY3" fmla="*/ 162831 h 812080"/>
                    <a:gd name="connsiteX4" fmla="*/ 576000 w 593560"/>
                    <a:gd name="connsiteY4" fmla="*/ 568042 h 812080"/>
                    <a:gd name="connsiteX5" fmla="*/ 329503 w 593560"/>
                    <a:gd name="connsiteY5" fmla="*/ 812080 h 812080"/>
                    <a:gd name="connsiteX6" fmla="*/ 244753 w 593560"/>
                    <a:gd name="connsiteY6" fmla="*/ 812080 h 812080"/>
                    <a:gd name="connsiteX7" fmla="*/ 0 w 593560"/>
                    <a:gd name="connsiteY7" fmla="*/ 568042 h 812080"/>
                    <a:gd name="connsiteX8" fmla="*/ 0 w 59356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7045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7045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6029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22510"/>
                    <a:gd name="connsiteY0" fmla="*/ 0 h 812080"/>
                    <a:gd name="connsiteX1" fmla="*/ 576000 w 822510"/>
                    <a:gd name="connsiteY1" fmla="*/ 0 h 812080"/>
                    <a:gd name="connsiteX2" fmla="*/ 573590 w 822510"/>
                    <a:gd name="connsiteY2" fmla="*/ 157751 h 812080"/>
                    <a:gd name="connsiteX3" fmla="*/ 822510 w 822510"/>
                    <a:gd name="connsiteY3" fmla="*/ 160291 h 812080"/>
                    <a:gd name="connsiteX4" fmla="*/ 576000 w 822510"/>
                    <a:gd name="connsiteY4" fmla="*/ 568042 h 812080"/>
                    <a:gd name="connsiteX5" fmla="*/ 329503 w 822510"/>
                    <a:gd name="connsiteY5" fmla="*/ 812080 h 812080"/>
                    <a:gd name="connsiteX6" fmla="*/ 244753 w 822510"/>
                    <a:gd name="connsiteY6" fmla="*/ 812080 h 812080"/>
                    <a:gd name="connsiteX7" fmla="*/ 0 w 822510"/>
                    <a:gd name="connsiteY7" fmla="*/ 568042 h 812080"/>
                    <a:gd name="connsiteX8" fmla="*/ 0 w 822510"/>
                    <a:gd name="connsiteY8" fmla="*/ 0 h 812080"/>
                    <a:gd name="connsiteX0" fmla="*/ 0 w 839086"/>
                    <a:gd name="connsiteY0" fmla="*/ 0 h 812080"/>
                    <a:gd name="connsiteX1" fmla="*/ 576000 w 839086"/>
                    <a:gd name="connsiteY1" fmla="*/ 0 h 812080"/>
                    <a:gd name="connsiteX2" fmla="*/ 573590 w 839086"/>
                    <a:gd name="connsiteY2" fmla="*/ 157751 h 812080"/>
                    <a:gd name="connsiteX3" fmla="*/ 822510 w 839086"/>
                    <a:gd name="connsiteY3" fmla="*/ 160291 h 812080"/>
                    <a:gd name="connsiteX4" fmla="*/ 789490 w 839086"/>
                    <a:gd name="connsiteY4" fmla="*/ 233951 h 812080"/>
                    <a:gd name="connsiteX5" fmla="*/ 576000 w 839086"/>
                    <a:gd name="connsiteY5" fmla="*/ 568042 h 812080"/>
                    <a:gd name="connsiteX6" fmla="*/ 329503 w 839086"/>
                    <a:gd name="connsiteY6" fmla="*/ 812080 h 812080"/>
                    <a:gd name="connsiteX7" fmla="*/ 244753 w 839086"/>
                    <a:gd name="connsiteY7" fmla="*/ 812080 h 812080"/>
                    <a:gd name="connsiteX8" fmla="*/ 0 w 839086"/>
                    <a:gd name="connsiteY8" fmla="*/ 568042 h 812080"/>
                    <a:gd name="connsiteX9" fmla="*/ 0 w 839086"/>
                    <a:gd name="connsiteY9" fmla="*/ 0 h 812080"/>
                    <a:gd name="connsiteX0" fmla="*/ 0 w 851442"/>
                    <a:gd name="connsiteY0" fmla="*/ 0 h 812080"/>
                    <a:gd name="connsiteX1" fmla="*/ 576000 w 851442"/>
                    <a:gd name="connsiteY1" fmla="*/ 0 h 812080"/>
                    <a:gd name="connsiteX2" fmla="*/ 573590 w 851442"/>
                    <a:gd name="connsiteY2" fmla="*/ 157751 h 812080"/>
                    <a:gd name="connsiteX3" fmla="*/ 822510 w 851442"/>
                    <a:gd name="connsiteY3" fmla="*/ 160291 h 812080"/>
                    <a:gd name="connsiteX4" fmla="*/ 822510 w 851442"/>
                    <a:gd name="connsiteY4" fmla="*/ 272051 h 812080"/>
                    <a:gd name="connsiteX5" fmla="*/ 576000 w 851442"/>
                    <a:gd name="connsiteY5" fmla="*/ 568042 h 812080"/>
                    <a:gd name="connsiteX6" fmla="*/ 329503 w 851442"/>
                    <a:gd name="connsiteY6" fmla="*/ 812080 h 812080"/>
                    <a:gd name="connsiteX7" fmla="*/ 244753 w 851442"/>
                    <a:gd name="connsiteY7" fmla="*/ 812080 h 812080"/>
                    <a:gd name="connsiteX8" fmla="*/ 0 w 851442"/>
                    <a:gd name="connsiteY8" fmla="*/ 568042 h 812080"/>
                    <a:gd name="connsiteX9" fmla="*/ 0 w 851442"/>
                    <a:gd name="connsiteY9" fmla="*/ 0 h 812080"/>
                    <a:gd name="connsiteX0" fmla="*/ 0 w 837022"/>
                    <a:gd name="connsiteY0" fmla="*/ 0 h 812080"/>
                    <a:gd name="connsiteX1" fmla="*/ 576000 w 837022"/>
                    <a:gd name="connsiteY1" fmla="*/ 0 h 812080"/>
                    <a:gd name="connsiteX2" fmla="*/ 573590 w 837022"/>
                    <a:gd name="connsiteY2" fmla="*/ 157751 h 812080"/>
                    <a:gd name="connsiteX3" fmla="*/ 822510 w 837022"/>
                    <a:gd name="connsiteY3" fmla="*/ 160291 h 812080"/>
                    <a:gd name="connsiteX4" fmla="*/ 822510 w 837022"/>
                    <a:gd name="connsiteY4" fmla="*/ 272051 h 812080"/>
                    <a:gd name="connsiteX5" fmla="*/ 576000 w 837022"/>
                    <a:gd name="connsiteY5" fmla="*/ 568042 h 812080"/>
                    <a:gd name="connsiteX6" fmla="*/ 329503 w 837022"/>
                    <a:gd name="connsiteY6" fmla="*/ 812080 h 812080"/>
                    <a:gd name="connsiteX7" fmla="*/ 244753 w 837022"/>
                    <a:gd name="connsiteY7" fmla="*/ 812080 h 812080"/>
                    <a:gd name="connsiteX8" fmla="*/ 0 w 837022"/>
                    <a:gd name="connsiteY8" fmla="*/ 568042 h 812080"/>
                    <a:gd name="connsiteX9" fmla="*/ 0 w 837022"/>
                    <a:gd name="connsiteY9" fmla="*/ 0 h 812080"/>
                    <a:gd name="connsiteX0" fmla="*/ 0 w 822527"/>
                    <a:gd name="connsiteY0" fmla="*/ 0 h 812080"/>
                    <a:gd name="connsiteX1" fmla="*/ 576000 w 822527"/>
                    <a:gd name="connsiteY1" fmla="*/ 0 h 812080"/>
                    <a:gd name="connsiteX2" fmla="*/ 573590 w 822527"/>
                    <a:gd name="connsiteY2" fmla="*/ 157751 h 812080"/>
                    <a:gd name="connsiteX3" fmla="*/ 822510 w 822527"/>
                    <a:gd name="connsiteY3" fmla="*/ 160291 h 812080"/>
                    <a:gd name="connsiteX4" fmla="*/ 822510 w 822527"/>
                    <a:gd name="connsiteY4" fmla="*/ 272051 h 812080"/>
                    <a:gd name="connsiteX5" fmla="*/ 576000 w 822527"/>
                    <a:gd name="connsiteY5" fmla="*/ 568042 h 812080"/>
                    <a:gd name="connsiteX6" fmla="*/ 329503 w 822527"/>
                    <a:gd name="connsiteY6" fmla="*/ 812080 h 812080"/>
                    <a:gd name="connsiteX7" fmla="*/ 244753 w 822527"/>
                    <a:gd name="connsiteY7" fmla="*/ 812080 h 812080"/>
                    <a:gd name="connsiteX8" fmla="*/ 0 w 822527"/>
                    <a:gd name="connsiteY8" fmla="*/ 568042 h 812080"/>
                    <a:gd name="connsiteX9" fmla="*/ 0 w 822527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576000 w 825062"/>
                    <a:gd name="connsiteY5" fmla="*/ 568042 h 812080"/>
                    <a:gd name="connsiteX6" fmla="*/ 329503 w 825062"/>
                    <a:gd name="connsiteY6" fmla="*/ 812080 h 812080"/>
                    <a:gd name="connsiteX7" fmla="*/ 244753 w 825062"/>
                    <a:gd name="connsiteY7" fmla="*/ 812080 h 812080"/>
                    <a:gd name="connsiteX8" fmla="*/ 0 w 825062"/>
                    <a:gd name="connsiteY8" fmla="*/ 568042 h 812080"/>
                    <a:gd name="connsiteX9" fmla="*/ 0 w 825062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576000 w 825062"/>
                    <a:gd name="connsiteY5" fmla="*/ 568042 h 812080"/>
                    <a:gd name="connsiteX6" fmla="*/ 329503 w 825062"/>
                    <a:gd name="connsiteY6" fmla="*/ 812080 h 812080"/>
                    <a:gd name="connsiteX7" fmla="*/ 244753 w 825062"/>
                    <a:gd name="connsiteY7" fmla="*/ 812080 h 812080"/>
                    <a:gd name="connsiteX8" fmla="*/ 0 w 825062"/>
                    <a:gd name="connsiteY8" fmla="*/ 568042 h 812080"/>
                    <a:gd name="connsiteX9" fmla="*/ 0 w 825062"/>
                    <a:gd name="connsiteY9" fmla="*/ 0 h 812080"/>
                    <a:gd name="connsiteX0" fmla="*/ 0 w 825062"/>
                    <a:gd name="connsiteY0" fmla="*/ 0 h 812080"/>
                    <a:gd name="connsiteX1" fmla="*/ 576000 w 825062"/>
                    <a:gd name="connsiteY1" fmla="*/ 0 h 812080"/>
                    <a:gd name="connsiteX2" fmla="*/ 573590 w 825062"/>
                    <a:gd name="connsiteY2" fmla="*/ 157751 h 812080"/>
                    <a:gd name="connsiteX3" fmla="*/ 822510 w 825062"/>
                    <a:gd name="connsiteY3" fmla="*/ 160291 h 812080"/>
                    <a:gd name="connsiteX4" fmla="*/ 822510 w 825062"/>
                    <a:gd name="connsiteY4" fmla="*/ 272051 h 812080"/>
                    <a:gd name="connsiteX5" fmla="*/ 753930 w 825062"/>
                    <a:gd name="connsiteY5" fmla="*/ 355871 h 812080"/>
                    <a:gd name="connsiteX6" fmla="*/ 576000 w 825062"/>
                    <a:gd name="connsiteY6" fmla="*/ 568042 h 812080"/>
                    <a:gd name="connsiteX7" fmla="*/ 329503 w 825062"/>
                    <a:gd name="connsiteY7" fmla="*/ 812080 h 812080"/>
                    <a:gd name="connsiteX8" fmla="*/ 244753 w 825062"/>
                    <a:gd name="connsiteY8" fmla="*/ 812080 h 812080"/>
                    <a:gd name="connsiteX9" fmla="*/ 0 w 825062"/>
                    <a:gd name="connsiteY9" fmla="*/ 568042 h 812080"/>
                    <a:gd name="connsiteX10" fmla="*/ 0 w 825062"/>
                    <a:gd name="connsiteY10" fmla="*/ 0 h 812080"/>
                    <a:gd name="connsiteX0" fmla="*/ 0 w 871370"/>
                    <a:gd name="connsiteY0" fmla="*/ 0 h 812080"/>
                    <a:gd name="connsiteX1" fmla="*/ 576000 w 871370"/>
                    <a:gd name="connsiteY1" fmla="*/ 0 h 812080"/>
                    <a:gd name="connsiteX2" fmla="*/ 573590 w 871370"/>
                    <a:gd name="connsiteY2" fmla="*/ 157751 h 812080"/>
                    <a:gd name="connsiteX3" fmla="*/ 822510 w 871370"/>
                    <a:gd name="connsiteY3" fmla="*/ 160291 h 812080"/>
                    <a:gd name="connsiteX4" fmla="*/ 822510 w 871370"/>
                    <a:gd name="connsiteY4" fmla="*/ 272051 h 812080"/>
                    <a:gd name="connsiteX5" fmla="*/ 860610 w 871370"/>
                    <a:gd name="connsiteY5" fmla="*/ 274591 h 812080"/>
                    <a:gd name="connsiteX6" fmla="*/ 576000 w 871370"/>
                    <a:gd name="connsiteY6" fmla="*/ 568042 h 812080"/>
                    <a:gd name="connsiteX7" fmla="*/ 329503 w 871370"/>
                    <a:gd name="connsiteY7" fmla="*/ 812080 h 812080"/>
                    <a:gd name="connsiteX8" fmla="*/ 244753 w 871370"/>
                    <a:gd name="connsiteY8" fmla="*/ 812080 h 812080"/>
                    <a:gd name="connsiteX9" fmla="*/ 0 w 871370"/>
                    <a:gd name="connsiteY9" fmla="*/ 568042 h 812080"/>
                    <a:gd name="connsiteX10" fmla="*/ 0 w 871370"/>
                    <a:gd name="connsiteY10" fmla="*/ 0 h 812080"/>
                    <a:gd name="connsiteX0" fmla="*/ 0 w 877940"/>
                    <a:gd name="connsiteY0" fmla="*/ 0 h 812080"/>
                    <a:gd name="connsiteX1" fmla="*/ 576000 w 877940"/>
                    <a:gd name="connsiteY1" fmla="*/ 0 h 812080"/>
                    <a:gd name="connsiteX2" fmla="*/ 573590 w 877940"/>
                    <a:gd name="connsiteY2" fmla="*/ 157751 h 812080"/>
                    <a:gd name="connsiteX3" fmla="*/ 822510 w 877940"/>
                    <a:gd name="connsiteY3" fmla="*/ 160291 h 812080"/>
                    <a:gd name="connsiteX4" fmla="*/ 822510 w 877940"/>
                    <a:gd name="connsiteY4" fmla="*/ 272051 h 812080"/>
                    <a:gd name="connsiteX5" fmla="*/ 860610 w 877940"/>
                    <a:gd name="connsiteY5" fmla="*/ 274591 h 812080"/>
                    <a:gd name="connsiteX6" fmla="*/ 576000 w 877940"/>
                    <a:gd name="connsiteY6" fmla="*/ 568042 h 812080"/>
                    <a:gd name="connsiteX7" fmla="*/ 329503 w 877940"/>
                    <a:gd name="connsiteY7" fmla="*/ 812080 h 812080"/>
                    <a:gd name="connsiteX8" fmla="*/ 244753 w 877940"/>
                    <a:gd name="connsiteY8" fmla="*/ 812080 h 812080"/>
                    <a:gd name="connsiteX9" fmla="*/ 0 w 877940"/>
                    <a:gd name="connsiteY9" fmla="*/ 568042 h 812080"/>
                    <a:gd name="connsiteX10" fmla="*/ 0 w 87794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2051 h 812080"/>
                    <a:gd name="connsiteX5" fmla="*/ 860610 w 860610"/>
                    <a:gd name="connsiteY5" fmla="*/ 27459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2051 h 812080"/>
                    <a:gd name="connsiteX5" fmla="*/ 860610 w 860610"/>
                    <a:gd name="connsiteY5" fmla="*/ 26697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60610"/>
                    <a:gd name="connsiteY0" fmla="*/ 0 h 812080"/>
                    <a:gd name="connsiteX1" fmla="*/ 576000 w 860610"/>
                    <a:gd name="connsiteY1" fmla="*/ 0 h 812080"/>
                    <a:gd name="connsiteX2" fmla="*/ 573590 w 860610"/>
                    <a:gd name="connsiteY2" fmla="*/ 157751 h 812080"/>
                    <a:gd name="connsiteX3" fmla="*/ 822510 w 860610"/>
                    <a:gd name="connsiteY3" fmla="*/ 160291 h 812080"/>
                    <a:gd name="connsiteX4" fmla="*/ 822510 w 860610"/>
                    <a:gd name="connsiteY4" fmla="*/ 274591 h 812080"/>
                    <a:gd name="connsiteX5" fmla="*/ 860610 w 860610"/>
                    <a:gd name="connsiteY5" fmla="*/ 266971 h 812080"/>
                    <a:gd name="connsiteX6" fmla="*/ 576000 w 860610"/>
                    <a:gd name="connsiteY6" fmla="*/ 568042 h 812080"/>
                    <a:gd name="connsiteX7" fmla="*/ 329503 w 860610"/>
                    <a:gd name="connsiteY7" fmla="*/ 812080 h 812080"/>
                    <a:gd name="connsiteX8" fmla="*/ 244753 w 860610"/>
                    <a:gd name="connsiteY8" fmla="*/ 812080 h 812080"/>
                    <a:gd name="connsiteX9" fmla="*/ 0 w 860610"/>
                    <a:gd name="connsiteY9" fmla="*/ 568042 h 812080"/>
                    <a:gd name="connsiteX10" fmla="*/ 0 w 86061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6951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6283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19970 w 858070"/>
                    <a:gd name="connsiteY3" fmla="*/ 16029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6283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759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251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505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576000 w 858070"/>
                    <a:gd name="connsiteY6" fmla="*/ 568042 h 812080"/>
                    <a:gd name="connsiteX7" fmla="*/ 329503 w 858070"/>
                    <a:gd name="connsiteY7" fmla="*/ 812080 h 812080"/>
                    <a:gd name="connsiteX8" fmla="*/ 244753 w 858070"/>
                    <a:gd name="connsiteY8" fmla="*/ 812080 h 812080"/>
                    <a:gd name="connsiteX9" fmla="*/ 0 w 858070"/>
                    <a:gd name="connsiteY9" fmla="*/ 568042 h 812080"/>
                    <a:gd name="connsiteX10" fmla="*/ 0 w 858070"/>
                    <a:gd name="connsiteY10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789490 w 858070"/>
                    <a:gd name="connsiteY6" fmla="*/ 34571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75777"/>
                    <a:gd name="connsiteY0" fmla="*/ 0 h 812080"/>
                    <a:gd name="connsiteX1" fmla="*/ 576000 w 875777"/>
                    <a:gd name="connsiteY1" fmla="*/ 0 h 812080"/>
                    <a:gd name="connsiteX2" fmla="*/ 573590 w 875777"/>
                    <a:gd name="connsiteY2" fmla="*/ 157751 h 812080"/>
                    <a:gd name="connsiteX3" fmla="*/ 822510 w 875777"/>
                    <a:gd name="connsiteY3" fmla="*/ 157751 h 812080"/>
                    <a:gd name="connsiteX4" fmla="*/ 825050 w 875777"/>
                    <a:gd name="connsiteY4" fmla="*/ 274591 h 812080"/>
                    <a:gd name="connsiteX5" fmla="*/ 858070 w 875777"/>
                    <a:gd name="connsiteY5" fmla="*/ 274591 h 812080"/>
                    <a:gd name="connsiteX6" fmla="*/ 855530 w 875777"/>
                    <a:gd name="connsiteY6" fmla="*/ 665751 h 812080"/>
                    <a:gd name="connsiteX7" fmla="*/ 576000 w 875777"/>
                    <a:gd name="connsiteY7" fmla="*/ 568042 h 812080"/>
                    <a:gd name="connsiteX8" fmla="*/ 329503 w 875777"/>
                    <a:gd name="connsiteY8" fmla="*/ 812080 h 812080"/>
                    <a:gd name="connsiteX9" fmla="*/ 244753 w 875777"/>
                    <a:gd name="connsiteY9" fmla="*/ 812080 h 812080"/>
                    <a:gd name="connsiteX10" fmla="*/ 0 w 875777"/>
                    <a:gd name="connsiteY10" fmla="*/ 568042 h 812080"/>
                    <a:gd name="connsiteX11" fmla="*/ 0 w 875777"/>
                    <a:gd name="connsiteY11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855530 w 858070"/>
                    <a:gd name="connsiteY6" fmla="*/ 66575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58070"/>
                    <a:gd name="connsiteY0" fmla="*/ 0 h 812080"/>
                    <a:gd name="connsiteX1" fmla="*/ 576000 w 858070"/>
                    <a:gd name="connsiteY1" fmla="*/ 0 h 812080"/>
                    <a:gd name="connsiteX2" fmla="*/ 573590 w 858070"/>
                    <a:gd name="connsiteY2" fmla="*/ 157751 h 812080"/>
                    <a:gd name="connsiteX3" fmla="*/ 822510 w 858070"/>
                    <a:gd name="connsiteY3" fmla="*/ 157751 h 812080"/>
                    <a:gd name="connsiteX4" fmla="*/ 825050 w 858070"/>
                    <a:gd name="connsiteY4" fmla="*/ 274591 h 812080"/>
                    <a:gd name="connsiteX5" fmla="*/ 858070 w 858070"/>
                    <a:gd name="connsiteY5" fmla="*/ 274591 h 812080"/>
                    <a:gd name="connsiteX6" fmla="*/ 855530 w 858070"/>
                    <a:gd name="connsiteY6" fmla="*/ 665751 h 812080"/>
                    <a:gd name="connsiteX7" fmla="*/ 576000 w 858070"/>
                    <a:gd name="connsiteY7" fmla="*/ 568042 h 812080"/>
                    <a:gd name="connsiteX8" fmla="*/ 329503 w 858070"/>
                    <a:gd name="connsiteY8" fmla="*/ 812080 h 812080"/>
                    <a:gd name="connsiteX9" fmla="*/ 244753 w 858070"/>
                    <a:gd name="connsiteY9" fmla="*/ 812080 h 812080"/>
                    <a:gd name="connsiteX10" fmla="*/ 0 w 858070"/>
                    <a:gd name="connsiteY10" fmla="*/ 568042 h 812080"/>
                    <a:gd name="connsiteX11" fmla="*/ 0 w 858070"/>
                    <a:gd name="connsiteY11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576000 w 858990"/>
                    <a:gd name="connsiteY7" fmla="*/ 568042 h 812080"/>
                    <a:gd name="connsiteX8" fmla="*/ 329503 w 858990"/>
                    <a:gd name="connsiteY8" fmla="*/ 812080 h 812080"/>
                    <a:gd name="connsiteX9" fmla="*/ 244753 w 858990"/>
                    <a:gd name="connsiteY9" fmla="*/ 812080 h 812080"/>
                    <a:gd name="connsiteX10" fmla="*/ 0 w 858990"/>
                    <a:gd name="connsiteY10" fmla="*/ 568042 h 812080"/>
                    <a:gd name="connsiteX11" fmla="*/ 0 w 858990"/>
                    <a:gd name="connsiteY11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55907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576000 w 858990"/>
                    <a:gd name="connsiteY8" fmla="*/ 568042 h 812080"/>
                    <a:gd name="connsiteX9" fmla="*/ 329503 w 858990"/>
                    <a:gd name="connsiteY9" fmla="*/ 812080 h 812080"/>
                    <a:gd name="connsiteX10" fmla="*/ 244753 w 858990"/>
                    <a:gd name="connsiteY10" fmla="*/ 812080 h 812080"/>
                    <a:gd name="connsiteX11" fmla="*/ 0 w 858990"/>
                    <a:gd name="connsiteY11" fmla="*/ 568042 h 812080"/>
                    <a:gd name="connsiteX12" fmla="*/ 0 w 858990"/>
                    <a:gd name="connsiteY12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24390 w 858990"/>
                    <a:gd name="connsiteY8" fmla="*/ 61241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741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000 w 858990"/>
                    <a:gd name="connsiteY9" fmla="*/ 568042 h 812080"/>
                    <a:gd name="connsiteX10" fmla="*/ 329503 w 858990"/>
                    <a:gd name="connsiteY10" fmla="*/ 812080 h 812080"/>
                    <a:gd name="connsiteX11" fmla="*/ 244753 w 858990"/>
                    <a:gd name="connsiteY11" fmla="*/ 812080 h 812080"/>
                    <a:gd name="connsiteX12" fmla="*/ 0 w 858990"/>
                    <a:gd name="connsiteY12" fmla="*/ 568042 h 812080"/>
                    <a:gd name="connsiteX13" fmla="*/ 0 w 858990"/>
                    <a:gd name="connsiteY13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626930 w 858990"/>
                    <a:gd name="connsiteY9" fmla="*/ 36857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626930 w 858990"/>
                    <a:gd name="connsiteY9" fmla="*/ 36857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6130 w 858990"/>
                    <a:gd name="connsiteY9" fmla="*/ 25681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25050 w 858990"/>
                    <a:gd name="connsiteY4" fmla="*/ 27459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58990"/>
                    <a:gd name="connsiteY0" fmla="*/ 0 h 812080"/>
                    <a:gd name="connsiteX1" fmla="*/ 576000 w 858990"/>
                    <a:gd name="connsiteY1" fmla="*/ 0 h 812080"/>
                    <a:gd name="connsiteX2" fmla="*/ 573590 w 858990"/>
                    <a:gd name="connsiteY2" fmla="*/ 157751 h 812080"/>
                    <a:gd name="connsiteX3" fmla="*/ 822510 w 858990"/>
                    <a:gd name="connsiteY3" fmla="*/ 157751 h 812080"/>
                    <a:gd name="connsiteX4" fmla="*/ 819970 w 858990"/>
                    <a:gd name="connsiteY4" fmla="*/ 256811 h 812080"/>
                    <a:gd name="connsiteX5" fmla="*/ 858070 w 858990"/>
                    <a:gd name="connsiteY5" fmla="*/ 274591 h 812080"/>
                    <a:gd name="connsiteX6" fmla="*/ 858070 w 858990"/>
                    <a:gd name="connsiteY6" fmla="*/ 670831 h 812080"/>
                    <a:gd name="connsiteX7" fmla="*/ 659950 w 858990"/>
                    <a:gd name="connsiteY7" fmla="*/ 668291 h 812080"/>
                    <a:gd name="connsiteX8" fmla="*/ 654870 w 858990"/>
                    <a:gd name="connsiteY8" fmla="*/ 261891 h 812080"/>
                    <a:gd name="connsiteX9" fmla="*/ 571050 w 858990"/>
                    <a:gd name="connsiteY9" fmla="*/ 264431 h 812080"/>
                    <a:gd name="connsiteX10" fmla="*/ 576000 w 858990"/>
                    <a:gd name="connsiteY10" fmla="*/ 568042 h 812080"/>
                    <a:gd name="connsiteX11" fmla="*/ 329503 w 858990"/>
                    <a:gd name="connsiteY11" fmla="*/ 812080 h 812080"/>
                    <a:gd name="connsiteX12" fmla="*/ 244753 w 858990"/>
                    <a:gd name="connsiteY12" fmla="*/ 812080 h 812080"/>
                    <a:gd name="connsiteX13" fmla="*/ 0 w 858990"/>
                    <a:gd name="connsiteY13" fmla="*/ 568042 h 812080"/>
                    <a:gd name="connsiteX14" fmla="*/ 0 w 858990"/>
                    <a:gd name="connsiteY14" fmla="*/ 0 h 812080"/>
                    <a:gd name="connsiteX0" fmla="*/ 0 w 863150"/>
                    <a:gd name="connsiteY0" fmla="*/ 0 h 812080"/>
                    <a:gd name="connsiteX1" fmla="*/ 576000 w 863150"/>
                    <a:gd name="connsiteY1" fmla="*/ 0 h 812080"/>
                    <a:gd name="connsiteX2" fmla="*/ 573590 w 863150"/>
                    <a:gd name="connsiteY2" fmla="*/ 157751 h 812080"/>
                    <a:gd name="connsiteX3" fmla="*/ 822510 w 863150"/>
                    <a:gd name="connsiteY3" fmla="*/ 157751 h 812080"/>
                    <a:gd name="connsiteX4" fmla="*/ 819970 w 863150"/>
                    <a:gd name="connsiteY4" fmla="*/ 256811 h 812080"/>
                    <a:gd name="connsiteX5" fmla="*/ 863150 w 863150"/>
                    <a:gd name="connsiteY5" fmla="*/ 251731 h 812080"/>
                    <a:gd name="connsiteX6" fmla="*/ 858070 w 863150"/>
                    <a:gd name="connsiteY6" fmla="*/ 670831 h 812080"/>
                    <a:gd name="connsiteX7" fmla="*/ 659950 w 863150"/>
                    <a:gd name="connsiteY7" fmla="*/ 668291 h 812080"/>
                    <a:gd name="connsiteX8" fmla="*/ 654870 w 863150"/>
                    <a:gd name="connsiteY8" fmla="*/ 261891 h 812080"/>
                    <a:gd name="connsiteX9" fmla="*/ 571050 w 863150"/>
                    <a:gd name="connsiteY9" fmla="*/ 264431 h 812080"/>
                    <a:gd name="connsiteX10" fmla="*/ 576000 w 863150"/>
                    <a:gd name="connsiteY10" fmla="*/ 568042 h 812080"/>
                    <a:gd name="connsiteX11" fmla="*/ 329503 w 863150"/>
                    <a:gd name="connsiteY11" fmla="*/ 812080 h 812080"/>
                    <a:gd name="connsiteX12" fmla="*/ 244753 w 863150"/>
                    <a:gd name="connsiteY12" fmla="*/ 812080 h 812080"/>
                    <a:gd name="connsiteX13" fmla="*/ 0 w 863150"/>
                    <a:gd name="connsiteY13" fmla="*/ 568042 h 812080"/>
                    <a:gd name="connsiteX14" fmla="*/ 0 w 863150"/>
                    <a:gd name="connsiteY14" fmla="*/ 0 h 812080"/>
                    <a:gd name="connsiteX0" fmla="*/ 0 w 863150"/>
                    <a:gd name="connsiteY0" fmla="*/ 0 h 812080"/>
                    <a:gd name="connsiteX1" fmla="*/ 576000 w 863150"/>
                    <a:gd name="connsiteY1" fmla="*/ 0 h 812080"/>
                    <a:gd name="connsiteX2" fmla="*/ 573590 w 863150"/>
                    <a:gd name="connsiteY2" fmla="*/ 157751 h 812080"/>
                    <a:gd name="connsiteX3" fmla="*/ 822510 w 863150"/>
                    <a:gd name="connsiteY3" fmla="*/ 157751 h 812080"/>
                    <a:gd name="connsiteX4" fmla="*/ 819970 w 863150"/>
                    <a:gd name="connsiteY4" fmla="*/ 256811 h 812080"/>
                    <a:gd name="connsiteX5" fmla="*/ 863150 w 863150"/>
                    <a:gd name="connsiteY5" fmla="*/ 251731 h 812080"/>
                    <a:gd name="connsiteX6" fmla="*/ 858070 w 863150"/>
                    <a:gd name="connsiteY6" fmla="*/ 670831 h 812080"/>
                    <a:gd name="connsiteX7" fmla="*/ 659950 w 863150"/>
                    <a:gd name="connsiteY7" fmla="*/ 668291 h 812080"/>
                    <a:gd name="connsiteX8" fmla="*/ 654870 w 863150"/>
                    <a:gd name="connsiteY8" fmla="*/ 261891 h 812080"/>
                    <a:gd name="connsiteX9" fmla="*/ 571050 w 863150"/>
                    <a:gd name="connsiteY9" fmla="*/ 264431 h 812080"/>
                    <a:gd name="connsiteX10" fmla="*/ 576000 w 863150"/>
                    <a:gd name="connsiteY10" fmla="*/ 568042 h 812080"/>
                    <a:gd name="connsiteX11" fmla="*/ 329503 w 863150"/>
                    <a:gd name="connsiteY11" fmla="*/ 812080 h 812080"/>
                    <a:gd name="connsiteX12" fmla="*/ 244753 w 863150"/>
                    <a:gd name="connsiteY12" fmla="*/ 812080 h 812080"/>
                    <a:gd name="connsiteX13" fmla="*/ 0 w 863150"/>
                    <a:gd name="connsiteY13" fmla="*/ 568042 h 812080"/>
                    <a:gd name="connsiteX14" fmla="*/ 0 w 863150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19970 w 859016"/>
                    <a:gd name="connsiteY4" fmla="*/ 256811 h 812080"/>
                    <a:gd name="connsiteX5" fmla="*/ 858387 w 859016"/>
                    <a:gd name="connsiteY5" fmla="*/ 256494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22351 w 859016"/>
                    <a:gd name="connsiteY4" fmla="*/ 252049 h 812080"/>
                    <a:gd name="connsiteX5" fmla="*/ 858387 w 859016"/>
                    <a:gd name="connsiteY5" fmla="*/ 256494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016"/>
                    <a:gd name="connsiteY0" fmla="*/ 0 h 812080"/>
                    <a:gd name="connsiteX1" fmla="*/ 576000 w 859016"/>
                    <a:gd name="connsiteY1" fmla="*/ 0 h 812080"/>
                    <a:gd name="connsiteX2" fmla="*/ 573590 w 859016"/>
                    <a:gd name="connsiteY2" fmla="*/ 157751 h 812080"/>
                    <a:gd name="connsiteX3" fmla="*/ 822510 w 859016"/>
                    <a:gd name="connsiteY3" fmla="*/ 157751 h 812080"/>
                    <a:gd name="connsiteX4" fmla="*/ 822351 w 859016"/>
                    <a:gd name="connsiteY4" fmla="*/ 252049 h 812080"/>
                    <a:gd name="connsiteX5" fmla="*/ 858387 w 859016"/>
                    <a:gd name="connsiteY5" fmla="*/ 246969 h 812080"/>
                    <a:gd name="connsiteX6" fmla="*/ 858070 w 859016"/>
                    <a:gd name="connsiteY6" fmla="*/ 670831 h 812080"/>
                    <a:gd name="connsiteX7" fmla="*/ 659950 w 859016"/>
                    <a:gd name="connsiteY7" fmla="*/ 668291 h 812080"/>
                    <a:gd name="connsiteX8" fmla="*/ 654870 w 859016"/>
                    <a:gd name="connsiteY8" fmla="*/ 261891 h 812080"/>
                    <a:gd name="connsiteX9" fmla="*/ 571050 w 859016"/>
                    <a:gd name="connsiteY9" fmla="*/ 264431 h 812080"/>
                    <a:gd name="connsiteX10" fmla="*/ 576000 w 859016"/>
                    <a:gd name="connsiteY10" fmla="*/ 568042 h 812080"/>
                    <a:gd name="connsiteX11" fmla="*/ 329503 w 859016"/>
                    <a:gd name="connsiteY11" fmla="*/ 812080 h 812080"/>
                    <a:gd name="connsiteX12" fmla="*/ 244753 w 859016"/>
                    <a:gd name="connsiteY12" fmla="*/ 812080 h 812080"/>
                    <a:gd name="connsiteX13" fmla="*/ 0 w 859016"/>
                    <a:gd name="connsiteY13" fmla="*/ 568042 h 812080"/>
                    <a:gd name="connsiteX14" fmla="*/ 0 w 859016"/>
                    <a:gd name="connsiteY14" fmla="*/ 0 h 812080"/>
                    <a:gd name="connsiteX0" fmla="*/ 0 w 859608"/>
                    <a:gd name="connsiteY0" fmla="*/ 0 h 812080"/>
                    <a:gd name="connsiteX1" fmla="*/ 576000 w 859608"/>
                    <a:gd name="connsiteY1" fmla="*/ 0 h 812080"/>
                    <a:gd name="connsiteX2" fmla="*/ 573590 w 859608"/>
                    <a:gd name="connsiteY2" fmla="*/ 157751 h 812080"/>
                    <a:gd name="connsiteX3" fmla="*/ 822510 w 859608"/>
                    <a:gd name="connsiteY3" fmla="*/ 157751 h 812080"/>
                    <a:gd name="connsiteX4" fmla="*/ 822351 w 859608"/>
                    <a:gd name="connsiteY4" fmla="*/ 252049 h 812080"/>
                    <a:gd name="connsiteX5" fmla="*/ 858387 w 859608"/>
                    <a:gd name="connsiteY5" fmla="*/ 246969 h 812080"/>
                    <a:gd name="connsiteX6" fmla="*/ 858070 w 859608"/>
                    <a:gd name="connsiteY6" fmla="*/ 670831 h 812080"/>
                    <a:gd name="connsiteX7" fmla="*/ 659950 w 859608"/>
                    <a:gd name="connsiteY7" fmla="*/ 668291 h 812080"/>
                    <a:gd name="connsiteX8" fmla="*/ 654870 w 859608"/>
                    <a:gd name="connsiteY8" fmla="*/ 261891 h 812080"/>
                    <a:gd name="connsiteX9" fmla="*/ 571050 w 859608"/>
                    <a:gd name="connsiteY9" fmla="*/ 264431 h 812080"/>
                    <a:gd name="connsiteX10" fmla="*/ 576000 w 859608"/>
                    <a:gd name="connsiteY10" fmla="*/ 568042 h 812080"/>
                    <a:gd name="connsiteX11" fmla="*/ 329503 w 859608"/>
                    <a:gd name="connsiteY11" fmla="*/ 812080 h 812080"/>
                    <a:gd name="connsiteX12" fmla="*/ 244753 w 859608"/>
                    <a:gd name="connsiteY12" fmla="*/ 812080 h 812080"/>
                    <a:gd name="connsiteX13" fmla="*/ 0 w 859608"/>
                    <a:gd name="connsiteY13" fmla="*/ 568042 h 812080"/>
                    <a:gd name="connsiteX14" fmla="*/ 0 w 859608"/>
                    <a:gd name="connsiteY14" fmla="*/ 0 h 812080"/>
                    <a:gd name="connsiteX0" fmla="*/ 0 w 859221"/>
                    <a:gd name="connsiteY0" fmla="*/ 0 h 812080"/>
                    <a:gd name="connsiteX1" fmla="*/ 576000 w 859221"/>
                    <a:gd name="connsiteY1" fmla="*/ 0 h 812080"/>
                    <a:gd name="connsiteX2" fmla="*/ 573590 w 859221"/>
                    <a:gd name="connsiteY2" fmla="*/ 157751 h 812080"/>
                    <a:gd name="connsiteX3" fmla="*/ 822510 w 859221"/>
                    <a:gd name="connsiteY3" fmla="*/ 157751 h 812080"/>
                    <a:gd name="connsiteX4" fmla="*/ 822351 w 859221"/>
                    <a:gd name="connsiteY4" fmla="*/ 252049 h 812080"/>
                    <a:gd name="connsiteX5" fmla="*/ 856005 w 859221"/>
                    <a:gd name="connsiteY5" fmla="*/ 254113 h 812080"/>
                    <a:gd name="connsiteX6" fmla="*/ 858070 w 859221"/>
                    <a:gd name="connsiteY6" fmla="*/ 670831 h 812080"/>
                    <a:gd name="connsiteX7" fmla="*/ 659950 w 859221"/>
                    <a:gd name="connsiteY7" fmla="*/ 668291 h 812080"/>
                    <a:gd name="connsiteX8" fmla="*/ 654870 w 859221"/>
                    <a:gd name="connsiteY8" fmla="*/ 261891 h 812080"/>
                    <a:gd name="connsiteX9" fmla="*/ 571050 w 859221"/>
                    <a:gd name="connsiteY9" fmla="*/ 264431 h 812080"/>
                    <a:gd name="connsiteX10" fmla="*/ 576000 w 859221"/>
                    <a:gd name="connsiteY10" fmla="*/ 568042 h 812080"/>
                    <a:gd name="connsiteX11" fmla="*/ 329503 w 859221"/>
                    <a:gd name="connsiteY11" fmla="*/ 812080 h 812080"/>
                    <a:gd name="connsiteX12" fmla="*/ 244753 w 859221"/>
                    <a:gd name="connsiteY12" fmla="*/ 812080 h 812080"/>
                    <a:gd name="connsiteX13" fmla="*/ 0 w 859221"/>
                    <a:gd name="connsiteY13" fmla="*/ 568042 h 812080"/>
                    <a:gd name="connsiteX14" fmla="*/ 0 w 859221"/>
                    <a:gd name="connsiteY14" fmla="*/ 0 h 812080"/>
                    <a:gd name="connsiteX0" fmla="*/ 0 w 859549"/>
                    <a:gd name="connsiteY0" fmla="*/ 0 h 812080"/>
                    <a:gd name="connsiteX1" fmla="*/ 576000 w 859549"/>
                    <a:gd name="connsiteY1" fmla="*/ 0 h 812080"/>
                    <a:gd name="connsiteX2" fmla="*/ 573590 w 859549"/>
                    <a:gd name="connsiteY2" fmla="*/ 157751 h 812080"/>
                    <a:gd name="connsiteX3" fmla="*/ 822510 w 859549"/>
                    <a:gd name="connsiteY3" fmla="*/ 157751 h 812080"/>
                    <a:gd name="connsiteX4" fmla="*/ 822351 w 859549"/>
                    <a:gd name="connsiteY4" fmla="*/ 252049 h 812080"/>
                    <a:gd name="connsiteX5" fmla="*/ 856005 w 859549"/>
                    <a:gd name="connsiteY5" fmla="*/ 254113 h 812080"/>
                    <a:gd name="connsiteX6" fmla="*/ 858070 w 859549"/>
                    <a:gd name="connsiteY6" fmla="*/ 670831 h 812080"/>
                    <a:gd name="connsiteX7" fmla="*/ 659950 w 859549"/>
                    <a:gd name="connsiteY7" fmla="*/ 668291 h 812080"/>
                    <a:gd name="connsiteX8" fmla="*/ 654870 w 859549"/>
                    <a:gd name="connsiteY8" fmla="*/ 261891 h 812080"/>
                    <a:gd name="connsiteX9" fmla="*/ 571050 w 859549"/>
                    <a:gd name="connsiteY9" fmla="*/ 264431 h 812080"/>
                    <a:gd name="connsiteX10" fmla="*/ 576000 w 859549"/>
                    <a:gd name="connsiteY10" fmla="*/ 568042 h 812080"/>
                    <a:gd name="connsiteX11" fmla="*/ 329503 w 859549"/>
                    <a:gd name="connsiteY11" fmla="*/ 812080 h 812080"/>
                    <a:gd name="connsiteX12" fmla="*/ 244753 w 859549"/>
                    <a:gd name="connsiteY12" fmla="*/ 812080 h 812080"/>
                    <a:gd name="connsiteX13" fmla="*/ 0 w 859549"/>
                    <a:gd name="connsiteY13" fmla="*/ 568042 h 812080"/>
                    <a:gd name="connsiteX14" fmla="*/ 0 w 859549"/>
                    <a:gd name="connsiteY14" fmla="*/ 0 h 812080"/>
                    <a:gd name="connsiteX0" fmla="*/ 0 w 859549"/>
                    <a:gd name="connsiteY0" fmla="*/ 0 h 812080"/>
                    <a:gd name="connsiteX1" fmla="*/ 576000 w 859549"/>
                    <a:gd name="connsiteY1" fmla="*/ 0 h 812080"/>
                    <a:gd name="connsiteX2" fmla="*/ 573590 w 859549"/>
                    <a:gd name="connsiteY2" fmla="*/ 157751 h 812080"/>
                    <a:gd name="connsiteX3" fmla="*/ 822510 w 859549"/>
                    <a:gd name="connsiteY3" fmla="*/ 157751 h 812080"/>
                    <a:gd name="connsiteX4" fmla="*/ 822351 w 859549"/>
                    <a:gd name="connsiteY4" fmla="*/ 252049 h 812080"/>
                    <a:gd name="connsiteX5" fmla="*/ 856005 w 859549"/>
                    <a:gd name="connsiteY5" fmla="*/ 254113 h 812080"/>
                    <a:gd name="connsiteX6" fmla="*/ 858070 w 859549"/>
                    <a:gd name="connsiteY6" fmla="*/ 670831 h 812080"/>
                    <a:gd name="connsiteX7" fmla="*/ 659950 w 859549"/>
                    <a:gd name="connsiteY7" fmla="*/ 668291 h 812080"/>
                    <a:gd name="connsiteX8" fmla="*/ 654870 w 859549"/>
                    <a:gd name="connsiteY8" fmla="*/ 261891 h 812080"/>
                    <a:gd name="connsiteX9" fmla="*/ 571050 w 859549"/>
                    <a:gd name="connsiteY9" fmla="*/ 264431 h 812080"/>
                    <a:gd name="connsiteX10" fmla="*/ 576000 w 859549"/>
                    <a:gd name="connsiteY10" fmla="*/ 568042 h 812080"/>
                    <a:gd name="connsiteX11" fmla="*/ 329503 w 859549"/>
                    <a:gd name="connsiteY11" fmla="*/ 812080 h 812080"/>
                    <a:gd name="connsiteX12" fmla="*/ 244753 w 859549"/>
                    <a:gd name="connsiteY12" fmla="*/ 812080 h 812080"/>
                    <a:gd name="connsiteX13" fmla="*/ 0 w 859549"/>
                    <a:gd name="connsiteY13" fmla="*/ 568042 h 812080"/>
                    <a:gd name="connsiteX14" fmla="*/ 0 w 859549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19970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1050 w 861462"/>
                    <a:gd name="connsiteY9" fmla="*/ 264431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5813 w 861462"/>
                    <a:gd name="connsiteY9" fmla="*/ 262050 h 812080"/>
                    <a:gd name="connsiteX10" fmla="*/ 576000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54870 w 861462"/>
                    <a:gd name="connsiteY8" fmla="*/ 261891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  <a:gd name="connsiteX0" fmla="*/ 0 w 861462"/>
                    <a:gd name="connsiteY0" fmla="*/ 0 h 812080"/>
                    <a:gd name="connsiteX1" fmla="*/ 576000 w 861462"/>
                    <a:gd name="connsiteY1" fmla="*/ 0 h 812080"/>
                    <a:gd name="connsiteX2" fmla="*/ 573590 w 861462"/>
                    <a:gd name="connsiteY2" fmla="*/ 157751 h 812080"/>
                    <a:gd name="connsiteX3" fmla="*/ 822510 w 861462"/>
                    <a:gd name="connsiteY3" fmla="*/ 157751 h 812080"/>
                    <a:gd name="connsiteX4" fmla="*/ 822351 w 861462"/>
                    <a:gd name="connsiteY4" fmla="*/ 252049 h 812080"/>
                    <a:gd name="connsiteX5" fmla="*/ 860768 w 861462"/>
                    <a:gd name="connsiteY5" fmla="*/ 249351 h 812080"/>
                    <a:gd name="connsiteX6" fmla="*/ 858070 w 861462"/>
                    <a:gd name="connsiteY6" fmla="*/ 670831 h 812080"/>
                    <a:gd name="connsiteX7" fmla="*/ 659950 w 861462"/>
                    <a:gd name="connsiteY7" fmla="*/ 668291 h 812080"/>
                    <a:gd name="connsiteX8" fmla="*/ 662014 w 861462"/>
                    <a:gd name="connsiteY8" fmla="*/ 264272 h 812080"/>
                    <a:gd name="connsiteX9" fmla="*/ 575813 w 861462"/>
                    <a:gd name="connsiteY9" fmla="*/ 262050 h 812080"/>
                    <a:gd name="connsiteX10" fmla="*/ 571238 w 861462"/>
                    <a:gd name="connsiteY10" fmla="*/ 568042 h 812080"/>
                    <a:gd name="connsiteX11" fmla="*/ 329503 w 861462"/>
                    <a:gd name="connsiteY11" fmla="*/ 812080 h 812080"/>
                    <a:gd name="connsiteX12" fmla="*/ 244753 w 861462"/>
                    <a:gd name="connsiteY12" fmla="*/ 812080 h 812080"/>
                    <a:gd name="connsiteX13" fmla="*/ 0 w 861462"/>
                    <a:gd name="connsiteY13" fmla="*/ 568042 h 812080"/>
                    <a:gd name="connsiteX14" fmla="*/ 0 w 861462"/>
                    <a:gd name="connsiteY14" fmla="*/ 0 h 81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1462" h="812080">
                      <a:moveTo>
                        <a:pt x="0" y="0"/>
                      </a:moveTo>
                      <a:lnTo>
                        <a:pt x="576000" y="0"/>
                      </a:lnTo>
                      <a:cubicBezTo>
                        <a:pt x="575197" y="52584"/>
                        <a:pt x="574393" y="105167"/>
                        <a:pt x="573590" y="157751"/>
                      </a:cubicBezTo>
                      <a:lnTo>
                        <a:pt x="822510" y="157751"/>
                      </a:lnTo>
                      <a:cubicBezTo>
                        <a:pt x="822933" y="216171"/>
                        <a:pt x="820256" y="206951"/>
                        <a:pt x="822351" y="252049"/>
                      </a:cubicBezTo>
                      <a:cubicBezTo>
                        <a:pt x="861721" y="246546"/>
                        <a:pt x="835813" y="250819"/>
                        <a:pt x="860768" y="249351"/>
                      </a:cubicBezTo>
                      <a:cubicBezTo>
                        <a:pt x="861984" y="315973"/>
                        <a:pt x="861902" y="581283"/>
                        <a:pt x="858070" y="670831"/>
                      </a:cubicBezTo>
                      <a:cubicBezTo>
                        <a:pt x="761550" y="672524"/>
                        <a:pt x="722202" y="667643"/>
                        <a:pt x="659950" y="668291"/>
                      </a:cubicBezTo>
                      <a:cubicBezTo>
                        <a:pt x="659103" y="554414"/>
                        <a:pt x="658278" y="374325"/>
                        <a:pt x="662014" y="264272"/>
                      </a:cubicBezTo>
                      <a:cubicBezTo>
                        <a:pt x="613331" y="262579"/>
                        <a:pt x="632138" y="261825"/>
                        <a:pt x="575813" y="262050"/>
                      </a:cubicBezTo>
                      <a:cubicBezTo>
                        <a:pt x="577908" y="368955"/>
                        <a:pt x="572549" y="473804"/>
                        <a:pt x="571238" y="568042"/>
                      </a:cubicBezTo>
                      <a:lnTo>
                        <a:pt x="329503" y="812080"/>
                      </a:lnTo>
                      <a:lnTo>
                        <a:pt x="244753" y="812080"/>
                      </a:lnTo>
                      <a:lnTo>
                        <a:pt x="0" y="5680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505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正方形/長方形 35"/>
                <p:cNvSpPr/>
                <p:nvPr/>
              </p:nvSpPr>
              <p:spPr>
                <a:xfrm>
                  <a:off x="7359434" y="7936619"/>
                  <a:ext cx="202770" cy="139902"/>
                </a:xfrm>
                <a:custGeom>
                  <a:avLst/>
                  <a:gdLst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0 w 202770"/>
                    <a:gd name="connsiteY3" fmla="*/ 149425 h 149425"/>
                    <a:gd name="connsiteX4" fmla="*/ 0 w 202770"/>
                    <a:gd name="connsiteY4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4762 w 202770"/>
                    <a:gd name="connsiteY3" fmla="*/ 39888 h 149425"/>
                    <a:gd name="connsiteX4" fmla="*/ 0 w 202770"/>
                    <a:gd name="connsiteY4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96984 w 202770"/>
                    <a:gd name="connsiteY3" fmla="*/ 89895 h 149425"/>
                    <a:gd name="connsiteX4" fmla="*/ 4762 w 202770"/>
                    <a:gd name="connsiteY4" fmla="*/ 39888 h 149425"/>
                    <a:gd name="connsiteX5" fmla="*/ 0 w 202770"/>
                    <a:gd name="connsiteY5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7 w 202770"/>
                    <a:gd name="connsiteY3" fmla="*/ 47033 h 149425"/>
                    <a:gd name="connsiteX4" fmla="*/ 4762 w 202770"/>
                    <a:gd name="connsiteY4" fmla="*/ 39888 h 149425"/>
                    <a:gd name="connsiteX5" fmla="*/ 0 w 202770"/>
                    <a:gd name="connsiteY5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80328 w 202770"/>
                    <a:gd name="connsiteY3" fmla="*/ 108945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8 w 202770"/>
                    <a:gd name="connsiteY3" fmla="*/ 130376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9425"/>
                    <a:gd name="connsiteX1" fmla="*/ 202770 w 202770"/>
                    <a:gd name="connsiteY1" fmla="*/ 0 h 149425"/>
                    <a:gd name="connsiteX2" fmla="*/ 202770 w 202770"/>
                    <a:gd name="connsiteY2" fmla="*/ 149425 h 149425"/>
                    <a:gd name="connsiteX3" fmla="*/ 161278 w 202770"/>
                    <a:gd name="connsiteY3" fmla="*/ 144664 h 149425"/>
                    <a:gd name="connsiteX4" fmla="*/ 161277 w 202770"/>
                    <a:gd name="connsiteY4" fmla="*/ 47033 h 149425"/>
                    <a:gd name="connsiteX5" fmla="*/ 4762 w 202770"/>
                    <a:gd name="connsiteY5" fmla="*/ 39888 h 149425"/>
                    <a:gd name="connsiteX6" fmla="*/ 0 w 202770"/>
                    <a:gd name="connsiteY6" fmla="*/ 0 h 149425"/>
                    <a:gd name="connsiteX0" fmla="*/ 0 w 202770"/>
                    <a:gd name="connsiteY0" fmla="*/ 0 h 144664"/>
                    <a:gd name="connsiteX1" fmla="*/ 202770 w 202770"/>
                    <a:gd name="connsiteY1" fmla="*/ 0 h 144664"/>
                    <a:gd name="connsiteX2" fmla="*/ 202770 w 202770"/>
                    <a:gd name="connsiteY2" fmla="*/ 139900 h 144664"/>
                    <a:gd name="connsiteX3" fmla="*/ 161278 w 202770"/>
                    <a:gd name="connsiteY3" fmla="*/ 144664 h 144664"/>
                    <a:gd name="connsiteX4" fmla="*/ 161277 w 202770"/>
                    <a:gd name="connsiteY4" fmla="*/ 47033 h 144664"/>
                    <a:gd name="connsiteX5" fmla="*/ 4762 w 202770"/>
                    <a:gd name="connsiteY5" fmla="*/ 39888 h 144664"/>
                    <a:gd name="connsiteX6" fmla="*/ 0 w 202770"/>
                    <a:gd name="connsiteY6" fmla="*/ 0 h 144664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4762 w 202770"/>
                    <a:gd name="connsiteY5" fmla="*/ 39888 h 139902"/>
                    <a:gd name="connsiteX6" fmla="*/ 0 w 202770"/>
                    <a:gd name="connsiteY6" fmla="*/ 0 h 139902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2380 w 202770"/>
                    <a:gd name="connsiteY5" fmla="*/ 39888 h 139902"/>
                    <a:gd name="connsiteX6" fmla="*/ 0 w 202770"/>
                    <a:gd name="connsiteY6" fmla="*/ 0 h 139902"/>
                    <a:gd name="connsiteX0" fmla="*/ 0 w 202770"/>
                    <a:gd name="connsiteY0" fmla="*/ 0 h 139902"/>
                    <a:gd name="connsiteX1" fmla="*/ 202770 w 202770"/>
                    <a:gd name="connsiteY1" fmla="*/ 0 h 139902"/>
                    <a:gd name="connsiteX2" fmla="*/ 202770 w 202770"/>
                    <a:gd name="connsiteY2" fmla="*/ 139900 h 139902"/>
                    <a:gd name="connsiteX3" fmla="*/ 161278 w 202770"/>
                    <a:gd name="connsiteY3" fmla="*/ 139902 h 139902"/>
                    <a:gd name="connsiteX4" fmla="*/ 161277 w 202770"/>
                    <a:gd name="connsiteY4" fmla="*/ 47033 h 139902"/>
                    <a:gd name="connsiteX5" fmla="*/ 2380 w 202770"/>
                    <a:gd name="connsiteY5" fmla="*/ 42269 h 139902"/>
                    <a:gd name="connsiteX6" fmla="*/ 0 w 202770"/>
                    <a:gd name="connsiteY6" fmla="*/ 0 h 13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70" h="139902">
                      <a:moveTo>
                        <a:pt x="0" y="0"/>
                      </a:moveTo>
                      <a:lnTo>
                        <a:pt x="202770" y="0"/>
                      </a:lnTo>
                      <a:lnTo>
                        <a:pt x="202770" y="139900"/>
                      </a:lnTo>
                      <a:lnTo>
                        <a:pt x="161278" y="139902"/>
                      </a:lnTo>
                      <a:cubicBezTo>
                        <a:pt x="161278" y="112121"/>
                        <a:pt x="161277" y="74814"/>
                        <a:pt x="161277" y="47033"/>
                      </a:cubicBezTo>
                      <a:lnTo>
                        <a:pt x="2380" y="42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33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テキスト ボックス 81"/>
              <p:cNvSpPr txBox="1"/>
              <p:nvPr/>
            </p:nvSpPr>
            <p:spPr>
              <a:xfrm>
                <a:off x="6738365" y="5534378"/>
                <a:ext cx="722761" cy="4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Hopper</a:t>
                </a:r>
                <a:endPara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" name="フリーフォーム 82"/>
              <p:cNvSpPr/>
              <p:nvPr/>
            </p:nvSpPr>
            <p:spPr>
              <a:xfrm>
                <a:off x="7800464" y="3375679"/>
                <a:ext cx="3856000" cy="2195237"/>
              </a:xfrm>
              <a:custGeom>
                <a:avLst/>
                <a:gdLst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6050 w 2697956"/>
                  <a:gd name="connsiteY5" fmla="*/ 7144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6050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1288 w 2697956"/>
                  <a:gd name="connsiteY5" fmla="*/ 11907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6050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0 w 2697956"/>
                  <a:gd name="connsiteY0" fmla="*/ 647700 h 1526381"/>
                  <a:gd name="connsiteX1" fmla="*/ 0 w 2697956"/>
                  <a:gd name="connsiteY1" fmla="*/ 30956 h 1526381"/>
                  <a:gd name="connsiteX2" fmla="*/ 11906 w 2697956"/>
                  <a:gd name="connsiteY2" fmla="*/ 9525 h 1526381"/>
                  <a:gd name="connsiteX3" fmla="*/ 35719 w 2697956"/>
                  <a:gd name="connsiteY3" fmla="*/ 2381 h 1526381"/>
                  <a:gd name="connsiteX4" fmla="*/ 2655094 w 2697956"/>
                  <a:gd name="connsiteY4" fmla="*/ 0 h 1526381"/>
                  <a:gd name="connsiteX5" fmla="*/ 2681288 w 2697956"/>
                  <a:gd name="connsiteY5" fmla="*/ 11907 h 1526381"/>
                  <a:gd name="connsiteX6" fmla="*/ 2697956 w 2697956"/>
                  <a:gd name="connsiteY6" fmla="*/ 33337 h 1526381"/>
                  <a:gd name="connsiteX7" fmla="*/ 2697956 w 2697956"/>
                  <a:gd name="connsiteY7" fmla="*/ 1493044 h 1526381"/>
                  <a:gd name="connsiteX8" fmla="*/ 2688431 w 2697956"/>
                  <a:gd name="connsiteY8" fmla="*/ 1512094 h 1526381"/>
                  <a:gd name="connsiteX9" fmla="*/ 2671763 w 2697956"/>
                  <a:gd name="connsiteY9" fmla="*/ 1526381 h 1526381"/>
                  <a:gd name="connsiteX10" fmla="*/ 2445544 w 2697956"/>
                  <a:gd name="connsiteY10" fmla="*/ 1524000 h 1526381"/>
                  <a:gd name="connsiteX0" fmla="*/ 2382 w 2700338"/>
                  <a:gd name="connsiteY0" fmla="*/ 647700 h 1526381"/>
                  <a:gd name="connsiteX1" fmla="*/ 0 w 2700338"/>
                  <a:gd name="connsiteY1" fmla="*/ 38100 h 1526381"/>
                  <a:gd name="connsiteX2" fmla="*/ 14288 w 2700338"/>
                  <a:gd name="connsiteY2" fmla="*/ 9525 h 1526381"/>
                  <a:gd name="connsiteX3" fmla="*/ 38101 w 2700338"/>
                  <a:gd name="connsiteY3" fmla="*/ 2381 h 1526381"/>
                  <a:gd name="connsiteX4" fmla="*/ 2657476 w 2700338"/>
                  <a:gd name="connsiteY4" fmla="*/ 0 h 1526381"/>
                  <a:gd name="connsiteX5" fmla="*/ 2683670 w 2700338"/>
                  <a:gd name="connsiteY5" fmla="*/ 11907 h 1526381"/>
                  <a:gd name="connsiteX6" fmla="*/ 2700338 w 2700338"/>
                  <a:gd name="connsiteY6" fmla="*/ 33337 h 1526381"/>
                  <a:gd name="connsiteX7" fmla="*/ 2700338 w 2700338"/>
                  <a:gd name="connsiteY7" fmla="*/ 1493044 h 1526381"/>
                  <a:gd name="connsiteX8" fmla="*/ 2690813 w 2700338"/>
                  <a:gd name="connsiteY8" fmla="*/ 1512094 h 1526381"/>
                  <a:gd name="connsiteX9" fmla="*/ 2674145 w 2700338"/>
                  <a:gd name="connsiteY9" fmla="*/ 1526381 h 1526381"/>
                  <a:gd name="connsiteX10" fmla="*/ 2447926 w 2700338"/>
                  <a:gd name="connsiteY10" fmla="*/ 1524000 h 1526381"/>
                  <a:gd name="connsiteX0" fmla="*/ 2382 w 2700338"/>
                  <a:gd name="connsiteY0" fmla="*/ 647700 h 1526381"/>
                  <a:gd name="connsiteX1" fmla="*/ 0 w 2700338"/>
                  <a:gd name="connsiteY1" fmla="*/ 38100 h 1526381"/>
                  <a:gd name="connsiteX2" fmla="*/ 14288 w 2700338"/>
                  <a:gd name="connsiteY2" fmla="*/ 9525 h 1526381"/>
                  <a:gd name="connsiteX3" fmla="*/ 42864 w 2700338"/>
                  <a:gd name="connsiteY3" fmla="*/ 0 h 1526381"/>
                  <a:gd name="connsiteX4" fmla="*/ 2657476 w 2700338"/>
                  <a:gd name="connsiteY4" fmla="*/ 0 h 1526381"/>
                  <a:gd name="connsiteX5" fmla="*/ 2683670 w 2700338"/>
                  <a:gd name="connsiteY5" fmla="*/ 11907 h 1526381"/>
                  <a:gd name="connsiteX6" fmla="*/ 2700338 w 2700338"/>
                  <a:gd name="connsiteY6" fmla="*/ 33337 h 1526381"/>
                  <a:gd name="connsiteX7" fmla="*/ 2700338 w 2700338"/>
                  <a:gd name="connsiteY7" fmla="*/ 1493044 h 1526381"/>
                  <a:gd name="connsiteX8" fmla="*/ 2690813 w 2700338"/>
                  <a:gd name="connsiteY8" fmla="*/ 1512094 h 1526381"/>
                  <a:gd name="connsiteX9" fmla="*/ 2674145 w 2700338"/>
                  <a:gd name="connsiteY9" fmla="*/ 1526381 h 1526381"/>
                  <a:gd name="connsiteX10" fmla="*/ 2447926 w 2700338"/>
                  <a:gd name="connsiteY10" fmla="*/ 1524000 h 152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338" h="1526381">
                    <a:moveTo>
                      <a:pt x="2382" y="647700"/>
                    </a:moveTo>
                    <a:lnTo>
                      <a:pt x="0" y="38100"/>
                    </a:lnTo>
                    <a:lnTo>
                      <a:pt x="14288" y="9525"/>
                    </a:lnTo>
                    <a:lnTo>
                      <a:pt x="42864" y="0"/>
                    </a:lnTo>
                    <a:lnTo>
                      <a:pt x="2657476" y="0"/>
                    </a:lnTo>
                    <a:lnTo>
                      <a:pt x="2683670" y="11907"/>
                    </a:lnTo>
                    <a:lnTo>
                      <a:pt x="2700338" y="33337"/>
                    </a:lnTo>
                    <a:lnTo>
                      <a:pt x="2700338" y="1493044"/>
                    </a:lnTo>
                    <a:lnTo>
                      <a:pt x="2690813" y="1512094"/>
                    </a:lnTo>
                    <a:lnTo>
                      <a:pt x="2674145" y="1526381"/>
                    </a:lnTo>
                    <a:lnTo>
                      <a:pt x="2447926" y="1524000"/>
                    </a:lnTo>
                  </a:path>
                </a:pathLst>
              </a:custGeom>
              <a:noFill/>
              <a:ln w="38100">
                <a:solidFill>
                  <a:srgbClr val="FF9933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8" name="上矢印 87"/>
              <p:cNvSpPr/>
              <p:nvPr/>
            </p:nvSpPr>
            <p:spPr>
              <a:xfrm>
                <a:off x="10695865" y="4950944"/>
                <a:ext cx="245800" cy="396350"/>
              </a:xfrm>
              <a:prstGeom prst="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10150826" y="5101755"/>
                <a:ext cx="1371960" cy="319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Radiation</a:t>
                </a:r>
                <a:endParaRPr kumimoji="1" lang="ja-JP" altLang="en-US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7" name="円/楕円 116"/>
              <p:cNvSpPr/>
              <p:nvPr/>
            </p:nvSpPr>
            <p:spPr>
              <a:xfrm rot="21054548">
                <a:off x="6853528" y="4522625"/>
                <a:ext cx="810015" cy="3744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 rot="21017359">
                <a:off x="6857232" y="4495842"/>
                <a:ext cx="813605" cy="446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altLang="ja-JP" sz="9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altLang="ja-JP" sz="9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</a:t>
                </a:r>
                <a:endParaRPr kumimoji="1" lang="ja-JP" altLang="en-US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9" name="下矢印 118"/>
              <p:cNvSpPr/>
              <p:nvPr/>
            </p:nvSpPr>
            <p:spPr>
              <a:xfrm>
                <a:off x="7993477" y="4381903"/>
                <a:ext cx="475814" cy="417518"/>
              </a:xfrm>
              <a:prstGeom prst="downArrow">
                <a:avLst>
                  <a:gd name="adj1" fmla="val 46408"/>
                  <a:gd name="adj2" fmla="val 31579"/>
                </a:avLst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sysDash"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0" name="下矢印 119"/>
              <p:cNvSpPr/>
              <p:nvPr/>
            </p:nvSpPr>
            <p:spPr>
              <a:xfrm>
                <a:off x="8094749" y="4381219"/>
                <a:ext cx="264473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1" name="下矢印 120"/>
              <p:cNvSpPr/>
              <p:nvPr/>
            </p:nvSpPr>
            <p:spPr>
              <a:xfrm rot="10800000">
                <a:off x="8199541" y="3391473"/>
                <a:ext cx="60745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" name="下矢印 121"/>
              <p:cNvSpPr/>
              <p:nvPr/>
            </p:nvSpPr>
            <p:spPr>
              <a:xfrm rot="10800000">
                <a:off x="8199541" y="3948077"/>
                <a:ext cx="60745" cy="417518"/>
              </a:xfrm>
              <a:prstGeom prst="downArrow">
                <a:avLst>
                  <a:gd name="adj1" fmla="val 46408"/>
                  <a:gd name="adj2" fmla="val 50966"/>
                </a:avLst>
              </a:prstGeom>
              <a:solidFill>
                <a:srgbClr val="FF3399"/>
              </a:solidFill>
              <a:ln w="9525">
                <a:solidFill>
                  <a:srgbClr val="FF339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8172450" y="3616744"/>
                <a:ext cx="1239018" cy="4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Flow Rate </a:t>
                </a:r>
              </a:p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Adjusting Valve</a:t>
                </a:r>
              </a:p>
            </p:txBody>
          </p:sp>
          <p:sp>
            <p:nvSpPr>
              <p:cNvPr id="126" name="円形吹き出し 125"/>
              <p:cNvSpPr/>
              <p:nvPr/>
            </p:nvSpPr>
            <p:spPr>
              <a:xfrm>
                <a:off x="10883945" y="4549344"/>
                <a:ext cx="596932" cy="300668"/>
              </a:xfrm>
              <a:prstGeom prst="wedgeEllipseCallout">
                <a:avLst>
                  <a:gd name="adj1" fmla="val -41836"/>
                  <a:gd name="adj2" fmla="val 106624"/>
                </a:avLst>
              </a:prstGeom>
              <a:solidFill>
                <a:schemeClr val="bg1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0816715" y="4564684"/>
                <a:ext cx="769291" cy="319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</a:t>
                </a:r>
              </a:p>
            </p:txBody>
          </p:sp>
          <p:sp>
            <p:nvSpPr>
              <p:cNvPr id="128" name="円形吹き出し 127"/>
              <p:cNvSpPr/>
              <p:nvPr/>
            </p:nvSpPr>
            <p:spPr>
              <a:xfrm>
                <a:off x="8538650" y="4287559"/>
                <a:ext cx="869472" cy="412807"/>
              </a:xfrm>
              <a:prstGeom prst="wedgeEllipseCallout">
                <a:avLst>
                  <a:gd name="adj1" fmla="val -67709"/>
                  <a:gd name="adj2" fmla="val 36019"/>
                </a:avLst>
              </a:prstGeom>
              <a:solidFill>
                <a:schemeClr val="bg1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8488648" y="4294063"/>
                <a:ext cx="1008535" cy="44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altLang="ja-JP" sz="900" b="1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Proper air flow rate</a:t>
                </a:r>
              </a:p>
            </p:txBody>
          </p:sp>
          <p:sp>
            <p:nvSpPr>
              <p:cNvPr id="130" name="テキスト ボックス 129"/>
              <p:cNvSpPr txBox="1"/>
              <p:nvPr/>
            </p:nvSpPr>
            <p:spPr>
              <a:xfrm>
                <a:off x="7711788" y="3967379"/>
                <a:ext cx="1110508" cy="4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Temperature </a:t>
                </a:r>
              </a:p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Sensor</a:t>
                </a:r>
              </a:p>
            </p:txBody>
          </p:sp>
        </p:grpSp>
        <p:sp>
          <p:nvSpPr>
            <p:cNvPr id="68" name="角丸四角形吹き出し 67"/>
            <p:cNvSpPr/>
            <p:nvPr/>
          </p:nvSpPr>
          <p:spPr>
            <a:xfrm>
              <a:off x="9776057" y="1835260"/>
              <a:ext cx="4616183" cy="1422448"/>
            </a:xfrm>
            <a:prstGeom prst="wedgeRoundRectCallout">
              <a:avLst>
                <a:gd name="adj1" fmla="val -72518"/>
                <a:gd name="adj2" fmla="val 67525"/>
                <a:gd name="adj3" fmla="val 16667"/>
              </a:avLst>
            </a:prstGeom>
            <a:solidFill>
              <a:srgbClr val="FFDDFF">
                <a:alpha val="40000"/>
              </a:srgbClr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exhaust temperature of the drying hopper becomes higher than the set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temperature, a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part of the circulating drying air is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bypassed, then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amount of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flow rate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supplied to the drying hopper is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reduced.</a:t>
              </a:r>
              <a:endParaRPr lang="ja-JP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466347" y="6136804"/>
              <a:ext cx="1332077" cy="29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0643522" y="6415133"/>
              <a:ext cx="1402980" cy="29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</p:grpSp>
      <p:sp>
        <p:nvSpPr>
          <p:cNvPr id="139" name="テキスト ボックス 138"/>
          <p:cNvSpPr txBox="1"/>
          <p:nvPr/>
        </p:nvSpPr>
        <p:spPr>
          <a:xfrm>
            <a:off x="2467409" y="3128618"/>
            <a:ext cx="1867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(Patent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No.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JP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5211056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119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8914" y="95680"/>
            <a:ext cx="2328186" cy="13289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0961025">
            <a:off x="-79117" y="189347"/>
            <a:ext cx="2691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33CC3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Good </a:t>
            </a:r>
            <a:r>
              <a:rPr lang="en-US" altLang="ja-JP" sz="2000" b="1" dirty="0">
                <a:solidFill>
                  <a:srgbClr val="33CC3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ideas </a:t>
            </a:r>
            <a:endParaRPr lang="en-US" altLang="ja-JP" sz="2000" b="1" dirty="0" smtClean="0">
              <a:solidFill>
                <a:srgbClr val="33CC33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000" b="1" dirty="0" smtClean="0">
                <a:solidFill>
                  <a:srgbClr val="33CC3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addition to</a:t>
            </a:r>
          </a:p>
          <a:p>
            <a:pPr algn="ctr"/>
            <a:r>
              <a:rPr lang="en-US" altLang="ja-JP" sz="2000" b="1" dirty="0" smtClean="0">
                <a:solidFill>
                  <a:srgbClr val="33CC33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patented technology</a:t>
            </a:r>
            <a:endParaRPr lang="en-US" altLang="ja-JP" sz="2000" b="1" dirty="0" smtClean="0">
              <a:solidFill>
                <a:srgbClr val="33CC33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90135" y="763398"/>
            <a:ext cx="71769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MJ3-SE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rying adjustment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system) not only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adjust dry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 rate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but also </a:t>
            </a:r>
            <a:endParaRPr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adjust </a:t>
            </a:r>
            <a:r>
              <a:rPr lang="en-US" altLang="ja-JP" sz="1600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regenerated air flow rate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reduce unnecessary energy consumption of the dryer.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30534" y="2021378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Regenerate </a:t>
            </a:r>
            <a:r>
              <a:rPr lang="en-US" altLang="ja-JP" b="1" dirty="0" smtClean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with an </a:t>
            </a:r>
            <a:r>
              <a:rPr lang="en-US" altLang="ja-JP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appropriate </a:t>
            </a:r>
            <a:endParaRPr lang="en-US" altLang="ja-JP" b="1" dirty="0" smtClean="0">
              <a:solidFill>
                <a:srgbClr val="33CC33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b="1" dirty="0" smtClean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</a:t>
            </a:r>
            <a:r>
              <a:rPr lang="en-US" altLang="ja-JP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 rate </a:t>
            </a:r>
            <a:r>
              <a:rPr lang="en-US" altLang="ja-JP" b="1" dirty="0" smtClean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suitable </a:t>
            </a:r>
            <a:r>
              <a:rPr lang="en-US" altLang="ja-JP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</a:t>
            </a:r>
            <a:endParaRPr lang="en-US" altLang="ja-JP" b="1" dirty="0" smtClean="0">
              <a:solidFill>
                <a:srgbClr val="33CC33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b="1" dirty="0" smtClean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b="1" dirty="0">
                <a:solidFill>
                  <a:srgbClr val="33CC33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operating conditions!</a:t>
            </a:r>
          </a:p>
        </p:txBody>
      </p:sp>
      <p:grpSp>
        <p:nvGrpSpPr>
          <p:cNvPr id="148" name="グループ化 147"/>
          <p:cNvGrpSpPr/>
          <p:nvPr/>
        </p:nvGrpSpPr>
        <p:grpSpPr>
          <a:xfrm>
            <a:off x="197534" y="2118775"/>
            <a:ext cx="4333781" cy="4178541"/>
            <a:chOff x="197534" y="2364439"/>
            <a:chExt cx="4333781" cy="417854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4" y="4711311"/>
              <a:ext cx="3787017" cy="17028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34" y="2364439"/>
              <a:ext cx="3787017" cy="1702800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892597" y="3670370"/>
              <a:ext cx="66236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</a:t>
              </a:r>
              <a:r>
                <a:rPr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309777" y="4011247"/>
              <a:ext cx="80983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16371" y="3828813"/>
              <a:ext cx="6671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479171" y="3720268"/>
              <a:ext cx="59663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068191" y="2624034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Blower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79383" y="2537882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9593" y="3882424"/>
              <a:ext cx="77136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4065" y="2528769"/>
              <a:ext cx="6527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96300" y="360514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爆発 1 28"/>
            <p:cNvSpPr/>
            <p:nvPr/>
          </p:nvSpPr>
          <p:spPr>
            <a:xfrm rot="21017359">
              <a:off x="2205102" y="3392781"/>
              <a:ext cx="570479" cy="300019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21017359">
              <a:off x="1954454" y="3388837"/>
              <a:ext cx="1000594" cy="302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ja-JP" sz="105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Over</a:t>
              </a:r>
            </a:p>
            <a:p>
              <a:pPr algn="ctr">
                <a:lnSpc>
                  <a:spcPts val="800"/>
                </a:lnSpc>
              </a:pPr>
              <a:r>
                <a:rPr lang="en-US" altLang="ja-JP" sz="105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</a:t>
              </a:r>
              <a:endParaRPr lang="ja-JP" altLang="en-US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92597" y="6017242"/>
              <a:ext cx="66236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Heater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287810" y="6358314"/>
              <a:ext cx="80983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816371" y="6175685"/>
              <a:ext cx="6671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479171" y="6067140"/>
              <a:ext cx="59663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068191" y="4970906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Blower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579383" y="4884754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19593" y="6239277"/>
              <a:ext cx="77136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13889" y="4873106"/>
              <a:ext cx="65274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</a:p>
          </p:txBody>
        </p:sp>
        <p:sp>
          <p:nvSpPr>
            <p:cNvPr id="49" name="爆発 1 48"/>
            <p:cNvSpPr/>
            <p:nvPr/>
          </p:nvSpPr>
          <p:spPr>
            <a:xfrm rot="21017359">
              <a:off x="2205102" y="5739653"/>
              <a:ext cx="570479" cy="300019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21017359">
              <a:off x="1941142" y="5745974"/>
              <a:ext cx="1013418" cy="302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ja-JP" sz="105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Insufficient </a:t>
              </a:r>
              <a:endParaRPr lang="en-US" altLang="ja-JP" sz="105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altLang="ja-JP" sz="105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reproduction</a:t>
              </a:r>
              <a:endParaRPr lang="ja-JP" altLang="en-US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418618" y="5982667"/>
              <a:ext cx="439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kumimoji="1" lang="en-US" altLang="ja-JP" sz="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1" name="フリーフォーム 110"/>
            <p:cNvSpPr/>
            <p:nvPr/>
          </p:nvSpPr>
          <p:spPr>
            <a:xfrm flipV="1">
              <a:off x="2850619" y="5709172"/>
              <a:ext cx="207894" cy="307724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4001"/>
                <a:gd name="connsiteX1" fmla="*/ 0 w 2700338"/>
                <a:gd name="connsiteY1" fmla="*/ 38100 h 1524001"/>
                <a:gd name="connsiteX2" fmla="*/ 14288 w 2700338"/>
                <a:gd name="connsiteY2" fmla="*/ 9525 h 1524001"/>
                <a:gd name="connsiteX3" fmla="*/ 42864 w 2700338"/>
                <a:gd name="connsiteY3" fmla="*/ 0 h 1524001"/>
                <a:gd name="connsiteX4" fmla="*/ 2657476 w 2700338"/>
                <a:gd name="connsiteY4" fmla="*/ 0 h 1524001"/>
                <a:gd name="connsiteX5" fmla="*/ 2683670 w 2700338"/>
                <a:gd name="connsiteY5" fmla="*/ 11907 h 1524001"/>
                <a:gd name="connsiteX6" fmla="*/ 2700338 w 2700338"/>
                <a:gd name="connsiteY6" fmla="*/ 33337 h 1524001"/>
                <a:gd name="connsiteX7" fmla="*/ 2700338 w 2700338"/>
                <a:gd name="connsiteY7" fmla="*/ 1493044 h 1524001"/>
                <a:gd name="connsiteX8" fmla="*/ 2690813 w 2700338"/>
                <a:gd name="connsiteY8" fmla="*/ 1512094 h 1524001"/>
                <a:gd name="connsiteX9" fmla="*/ 2447926 w 2700338"/>
                <a:gd name="connsiteY9" fmla="*/ 1524000 h 1524001"/>
                <a:gd name="connsiteX0" fmla="*/ 2382 w 2700338"/>
                <a:gd name="connsiteY0" fmla="*/ 647700 h 1512094"/>
                <a:gd name="connsiteX1" fmla="*/ 0 w 2700338"/>
                <a:gd name="connsiteY1" fmla="*/ 38100 h 1512094"/>
                <a:gd name="connsiteX2" fmla="*/ 14288 w 2700338"/>
                <a:gd name="connsiteY2" fmla="*/ 9525 h 1512094"/>
                <a:gd name="connsiteX3" fmla="*/ 42864 w 2700338"/>
                <a:gd name="connsiteY3" fmla="*/ 0 h 1512094"/>
                <a:gd name="connsiteX4" fmla="*/ 2657476 w 2700338"/>
                <a:gd name="connsiteY4" fmla="*/ 0 h 1512094"/>
                <a:gd name="connsiteX5" fmla="*/ 2683670 w 2700338"/>
                <a:gd name="connsiteY5" fmla="*/ 11907 h 1512094"/>
                <a:gd name="connsiteX6" fmla="*/ 2700338 w 2700338"/>
                <a:gd name="connsiteY6" fmla="*/ 33337 h 1512094"/>
                <a:gd name="connsiteX7" fmla="*/ 2700338 w 2700338"/>
                <a:gd name="connsiteY7" fmla="*/ 1493044 h 1512094"/>
                <a:gd name="connsiteX8" fmla="*/ 2690813 w 2700338"/>
                <a:gd name="connsiteY8" fmla="*/ 1512094 h 1512094"/>
                <a:gd name="connsiteX0" fmla="*/ 2382 w 2700338"/>
                <a:gd name="connsiteY0" fmla="*/ 647700 h 1989888"/>
                <a:gd name="connsiteX1" fmla="*/ 0 w 2700338"/>
                <a:gd name="connsiteY1" fmla="*/ 38100 h 1989888"/>
                <a:gd name="connsiteX2" fmla="*/ 14288 w 2700338"/>
                <a:gd name="connsiteY2" fmla="*/ 9525 h 1989888"/>
                <a:gd name="connsiteX3" fmla="*/ 42864 w 2700338"/>
                <a:gd name="connsiteY3" fmla="*/ 0 h 1989888"/>
                <a:gd name="connsiteX4" fmla="*/ 2657476 w 2700338"/>
                <a:gd name="connsiteY4" fmla="*/ 0 h 1989888"/>
                <a:gd name="connsiteX5" fmla="*/ 2683670 w 2700338"/>
                <a:gd name="connsiteY5" fmla="*/ 11907 h 1989888"/>
                <a:gd name="connsiteX6" fmla="*/ 2700338 w 2700338"/>
                <a:gd name="connsiteY6" fmla="*/ 33337 h 1989888"/>
                <a:gd name="connsiteX7" fmla="*/ 2700338 w 2700338"/>
                <a:gd name="connsiteY7" fmla="*/ 1493044 h 1989888"/>
                <a:gd name="connsiteX8" fmla="*/ 2501258 w 2700338"/>
                <a:gd name="connsiteY8" fmla="*/ 1989888 h 1989888"/>
                <a:gd name="connsiteX0" fmla="*/ 2382 w 2700338"/>
                <a:gd name="connsiteY0" fmla="*/ 647700 h 1493041"/>
                <a:gd name="connsiteX1" fmla="*/ 0 w 2700338"/>
                <a:gd name="connsiteY1" fmla="*/ 38100 h 1493041"/>
                <a:gd name="connsiteX2" fmla="*/ 14288 w 2700338"/>
                <a:gd name="connsiteY2" fmla="*/ 9525 h 1493041"/>
                <a:gd name="connsiteX3" fmla="*/ 42864 w 2700338"/>
                <a:gd name="connsiteY3" fmla="*/ 0 h 1493041"/>
                <a:gd name="connsiteX4" fmla="*/ 2657476 w 2700338"/>
                <a:gd name="connsiteY4" fmla="*/ 0 h 1493041"/>
                <a:gd name="connsiteX5" fmla="*/ 2683670 w 2700338"/>
                <a:gd name="connsiteY5" fmla="*/ 11907 h 1493041"/>
                <a:gd name="connsiteX6" fmla="*/ 2700338 w 2700338"/>
                <a:gd name="connsiteY6" fmla="*/ 33337 h 1493041"/>
                <a:gd name="connsiteX7" fmla="*/ 2700338 w 2700338"/>
                <a:gd name="connsiteY7" fmla="*/ 1493044 h 1493041"/>
                <a:gd name="connsiteX0" fmla="*/ 2382 w 2700338"/>
                <a:gd name="connsiteY0" fmla="*/ 647700 h 1917742"/>
                <a:gd name="connsiteX1" fmla="*/ 0 w 2700338"/>
                <a:gd name="connsiteY1" fmla="*/ 38100 h 1917742"/>
                <a:gd name="connsiteX2" fmla="*/ 14288 w 2700338"/>
                <a:gd name="connsiteY2" fmla="*/ 9525 h 1917742"/>
                <a:gd name="connsiteX3" fmla="*/ 42864 w 2700338"/>
                <a:gd name="connsiteY3" fmla="*/ 0 h 1917742"/>
                <a:gd name="connsiteX4" fmla="*/ 2657476 w 2700338"/>
                <a:gd name="connsiteY4" fmla="*/ 0 h 1917742"/>
                <a:gd name="connsiteX5" fmla="*/ 2683670 w 2700338"/>
                <a:gd name="connsiteY5" fmla="*/ 11907 h 1917742"/>
                <a:gd name="connsiteX6" fmla="*/ 2700338 w 2700338"/>
                <a:gd name="connsiteY6" fmla="*/ 33337 h 1917742"/>
                <a:gd name="connsiteX7" fmla="*/ 2586610 w 2700338"/>
                <a:gd name="connsiteY7" fmla="*/ 1917742 h 1917742"/>
                <a:gd name="connsiteX0" fmla="*/ 2382 w 2713781"/>
                <a:gd name="connsiteY0" fmla="*/ 647700 h 2023919"/>
                <a:gd name="connsiteX1" fmla="*/ 0 w 2713781"/>
                <a:gd name="connsiteY1" fmla="*/ 38100 h 2023919"/>
                <a:gd name="connsiteX2" fmla="*/ 14288 w 2713781"/>
                <a:gd name="connsiteY2" fmla="*/ 9525 h 2023919"/>
                <a:gd name="connsiteX3" fmla="*/ 42864 w 2713781"/>
                <a:gd name="connsiteY3" fmla="*/ 0 h 2023919"/>
                <a:gd name="connsiteX4" fmla="*/ 2657476 w 2713781"/>
                <a:gd name="connsiteY4" fmla="*/ 0 h 2023919"/>
                <a:gd name="connsiteX5" fmla="*/ 2683670 w 2713781"/>
                <a:gd name="connsiteY5" fmla="*/ 11907 h 2023919"/>
                <a:gd name="connsiteX6" fmla="*/ 2700338 w 2713781"/>
                <a:gd name="connsiteY6" fmla="*/ 33337 h 2023919"/>
                <a:gd name="connsiteX7" fmla="*/ 2713781 w 2713781"/>
                <a:gd name="connsiteY7" fmla="*/ 2023919 h 2023919"/>
                <a:gd name="connsiteX0" fmla="*/ 2382 w 2756165"/>
                <a:gd name="connsiteY0" fmla="*/ 647700 h 2554797"/>
                <a:gd name="connsiteX1" fmla="*/ 0 w 2756165"/>
                <a:gd name="connsiteY1" fmla="*/ 38100 h 2554797"/>
                <a:gd name="connsiteX2" fmla="*/ 14288 w 2756165"/>
                <a:gd name="connsiteY2" fmla="*/ 9525 h 2554797"/>
                <a:gd name="connsiteX3" fmla="*/ 42864 w 2756165"/>
                <a:gd name="connsiteY3" fmla="*/ 0 h 2554797"/>
                <a:gd name="connsiteX4" fmla="*/ 2657476 w 2756165"/>
                <a:gd name="connsiteY4" fmla="*/ 0 h 2554797"/>
                <a:gd name="connsiteX5" fmla="*/ 2683670 w 2756165"/>
                <a:gd name="connsiteY5" fmla="*/ 11907 h 2554797"/>
                <a:gd name="connsiteX6" fmla="*/ 2700338 w 2756165"/>
                <a:gd name="connsiteY6" fmla="*/ 33337 h 2554797"/>
                <a:gd name="connsiteX7" fmla="*/ 2756165 w 2756165"/>
                <a:gd name="connsiteY7" fmla="*/ 2554797 h 25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6165" h="2554797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56165" y="2554797"/>
                  </a:lnTo>
                </a:path>
              </a:pathLst>
            </a:custGeom>
            <a:noFill/>
            <a:ln w="28575">
              <a:solidFill>
                <a:srgbClr val="3399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3" name="下矢印 112"/>
            <p:cNvSpPr/>
            <p:nvPr/>
          </p:nvSpPr>
          <p:spPr>
            <a:xfrm>
              <a:off x="2777783" y="5482222"/>
              <a:ext cx="147600" cy="133200"/>
            </a:xfrm>
            <a:prstGeom prst="downArrow">
              <a:avLst>
                <a:gd name="adj1" fmla="val 46408"/>
                <a:gd name="adj2" fmla="val 31579"/>
              </a:avLst>
            </a:prstGeom>
            <a:noFill/>
            <a:ln w="6350" cap="rnd">
              <a:solidFill>
                <a:schemeClr val="bg1">
                  <a:lumMod val="50000"/>
                </a:schemeClr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4" name="下矢印 113"/>
            <p:cNvSpPr/>
            <p:nvPr/>
          </p:nvSpPr>
          <p:spPr>
            <a:xfrm>
              <a:off x="2825246" y="5481956"/>
              <a:ext cx="45719" cy="133200"/>
            </a:xfrm>
            <a:prstGeom prst="downArrow">
              <a:avLst>
                <a:gd name="adj1" fmla="val 46408"/>
                <a:gd name="adj2" fmla="val 31579"/>
              </a:avLst>
            </a:prstGeom>
            <a:solidFill>
              <a:srgbClr val="33CC33"/>
            </a:solidFill>
            <a:ln w="6350" cap="rnd">
              <a:solidFill>
                <a:srgbClr val="33CC33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5" name="下矢印 114"/>
            <p:cNvSpPr/>
            <p:nvPr/>
          </p:nvSpPr>
          <p:spPr>
            <a:xfrm rot="5400000">
              <a:off x="3441863" y="2769542"/>
              <a:ext cx="147600" cy="133200"/>
            </a:xfrm>
            <a:prstGeom prst="downArrow">
              <a:avLst>
                <a:gd name="adj1" fmla="val 46408"/>
                <a:gd name="adj2" fmla="val 31579"/>
              </a:avLst>
            </a:prstGeom>
            <a:solidFill>
              <a:srgbClr val="33CC33"/>
            </a:solidFill>
            <a:ln w="19050">
              <a:solidFill>
                <a:srgbClr val="33CC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6" name="下矢印 115"/>
            <p:cNvSpPr/>
            <p:nvPr/>
          </p:nvSpPr>
          <p:spPr>
            <a:xfrm>
              <a:off x="2773498" y="3134087"/>
              <a:ext cx="148219" cy="134602"/>
            </a:xfrm>
            <a:prstGeom prst="downArrow">
              <a:avLst>
                <a:gd name="adj1" fmla="val 46408"/>
                <a:gd name="adj2" fmla="val 31579"/>
              </a:avLst>
            </a:prstGeom>
            <a:solidFill>
              <a:srgbClr val="33CC33"/>
            </a:solidFill>
            <a:ln w="19050">
              <a:solidFill>
                <a:srgbClr val="33CC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7" name="フリーフォーム 116"/>
            <p:cNvSpPr/>
            <p:nvPr/>
          </p:nvSpPr>
          <p:spPr>
            <a:xfrm flipV="1">
              <a:off x="2850619" y="3362300"/>
              <a:ext cx="207894" cy="307724"/>
            </a:xfrm>
            <a:custGeom>
              <a:avLst/>
              <a:gdLst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6050 w 2697956"/>
                <a:gd name="connsiteY5" fmla="*/ 7144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6050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0 w 2697956"/>
                <a:gd name="connsiteY0" fmla="*/ 647700 h 1526381"/>
                <a:gd name="connsiteX1" fmla="*/ 0 w 2697956"/>
                <a:gd name="connsiteY1" fmla="*/ 30956 h 1526381"/>
                <a:gd name="connsiteX2" fmla="*/ 11906 w 2697956"/>
                <a:gd name="connsiteY2" fmla="*/ 9525 h 1526381"/>
                <a:gd name="connsiteX3" fmla="*/ 35719 w 2697956"/>
                <a:gd name="connsiteY3" fmla="*/ 2381 h 1526381"/>
                <a:gd name="connsiteX4" fmla="*/ 2655094 w 2697956"/>
                <a:gd name="connsiteY4" fmla="*/ 0 h 1526381"/>
                <a:gd name="connsiteX5" fmla="*/ 2681288 w 2697956"/>
                <a:gd name="connsiteY5" fmla="*/ 11907 h 1526381"/>
                <a:gd name="connsiteX6" fmla="*/ 2697956 w 2697956"/>
                <a:gd name="connsiteY6" fmla="*/ 33337 h 1526381"/>
                <a:gd name="connsiteX7" fmla="*/ 2697956 w 2697956"/>
                <a:gd name="connsiteY7" fmla="*/ 1493044 h 1526381"/>
                <a:gd name="connsiteX8" fmla="*/ 2688431 w 2697956"/>
                <a:gd name="connsiteY8" fmla="*/ 1512094 h 1526381"/>
                <a:gd name="connsiteX9" fmla="*/ 2671763 w 2697956"/>
                <a:gd name="connsiteY9" fmla="*/ 1526381 h 1526381"/>
                <a:gd name="connsiteX10" fmla="*/ 2445544 w 2697956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38101 w 2700338"/>
                <a:gd name="connsiteY3" fmla="*/ 2381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6381"/>
                <a:gd name="connsiteX1" fmla="*/ 0 w 2700338"/>
                <a:gd name="connsiteY1" fmla="*/ 38100 h 1526381"/>
                <a:gd name="connsiteX2" fmla="*/ 14288 w 2700338"/>
                <a:gd name="connsiteY2" fmla="*/ 9525 h 1526381"/>
                <a:gd name="connsiteX3" fmla="*/ 42864 w 2700338"/>
                <a:gd name="connsiteY3" fmla="*/ 0 h 1526381"/>
                <a:gd name="connsiteX4" fmla="*/ 2657476 w 2700338"/>
                <a:gd name="connsiteY4" fmla="*/ 0 h 1526381"/>
                <a:gd name="connsiteX5" fmla="*/ 2683670 w 2700338"/>
                <a:gd name="connsiteY5" fmla="*/ 11907 h 1526381"/>
                <a:gd name="connsiteX6" fmla="*/ 2700338 w 2700338"/>
                <a:gd name="connsiteY6" fmla="*/ 33337 h 1526381"/>
                <a:gd name="connsiteX7" fmla="*/ 2700338 w 2700338"/>
                <a:gd name="connsiteY7" fmla="*/ 1493044 h 1526381"/>
                <a:gd name="connsiteX8" fmla="*/ 2690813 w 2700338"/>
                <a:gd name="connsiteY8" fmla="*/ 1512094 h 1526381"/>
                <a:gd name="connsiteX9" fmla="*/ 2674145 w 2700338"/>
                <a:gd name="connsiteY9" fmla="*/ 1526381 h 1526381"/>
                <a:gd name="connsiteX10" fmla="*/ 2447926 w 2700338"/>
                <a:gd name="connsiteY10" fmla="*/ 1524000 h 1526381"/>
                <a:gd name="connsiteX0" fmla="*/ 2382 w 2700338"/>
                <a:gd name="connsiteY0" fmla="*/ 647700 h 1524001"/>
                <a:gd name="connsiteX1" fmla="*/ 0 w 2700338"/>
                <a:gd name="connsiteY1" fmla="*/ 38100 h 1524001"/>
                <a:gd name="connsiteX2" fmla="*/ 14288 w 2700338"/>
                <a:gd name="connsiteY2" fmla="*/ 9525 h 1524001"/>
                <a:gd name="connsiteX3" fmla="*/ 42864 w 2700338"/>
                <a:gd name="connsiteY3" fmla="*/ 0 h 1524001"/>
                <a:gd name="connsiteX4" fmla="*/ 2657476 w 2700338"/>
                <a:gd name="connsiteY4" fmla="*/ 0 h 1524001"/>
                <a:gd name="connsiteX5" fmla="*/ 2683670 w 2700338"/>
                <a:gd name="connsiteY5" fmla="*/ 11907 h 1524001"/>
                <a:gd name="connsiteX6" fmla="*/ 2700338 w 2700338"/>
                <a:gd name="connsiteY6" fmla="*/ 33337 h 1524001"/>
                <a:gd name="connsiteX7" fmla="*/ 2700338 w 2700338"/>
                <a:gd name="connsiteY7" fmla="*/ 1493044 h 1524001"/>
                <a:gd name="connsiteX8" fmla="*/ 2690813 w 2700338"/>
                <a:gd name="connsiteY8" fmla="*/ 1512094 h 1524001"/>
                <a:gd name="connsiteX9" fmla="*/ 2447926 w 2700338"/>
                <a:gd name="connsiteY9" fmla="*/ 1524000 h 1524001"/>
                <a:gd name="connsiteX0" fmla="*/ 2382 w 2700338"/>
                <a:gd name="connsiteY0" fmla="*/ 647700 h 1512094"/>
                <a:gd name="connsiteX1" fmla="*/ 0 w 2700338"/>
                <a:gd name="connsiteY1" fmla="*/ 38100 h 1512094"/>
                <a:gd name="connsiteX2" fmla="*/ 14288 w 2700338"/>
                <a:gd name="connsiteY2" fmla="*/ 9525 h 1512094"/>
                <a:gd name="connsiteX3" fmla="*/ 42864 w 2700338"/>
                <a:gd name="connsiteY3" fmla="*/ 0 h 1512094"/>
                <a:gd name="connsiteX4" fmla="*/ 2657476 w 2700338"/>
                <a:gd name="connsiteY4" fmla="*/ 0 h 1512094"/>
                <a:gd name="connsiteX5" fmla="*/ 2683670 w 2700338"/>
                <a:gd name="connsiteY5" fmla="*/ 11907 h 1512094"/>
                <a:gd name="connsiteX6" fmla="*/ 2700338 w 2700338"/>
                <a:gd name="connsiteY6" fmla="*/ 33337 h 1512094"/>
                <a:gd name="connsiteX7" fmla="*/ 2700338 w 2700338"/>
                <a:gd name="connsiteY7" fmla="*/ 1493044 h 1512094"/>
                <a:gd name="connsiteX8" fmla="*/ 2690813 w 2700338"/>
                <a:gd name="connsiteY8" fmla="*/ 1512094 h 1512094"/>
                <a:gd name="connsiteX0" fmla="*/ 2382 w 2700338"/>
                <a:gd name="connsiteY0" fmla="*/ 647700 h 1989888"/>
                <a:gd name="connsiteX1" fmla="*/ 0 w 2700338"/>
                <a:gd name="connsiteY1" fmla="*/ 38100 h 1989888"/>
                <a:gd name="connsiteX2" fmla="*/ 14288 w 2700338"/>
                <a:gd name="connsiteY2" fmla="*/ 9525 h 1989888"/>
                <a:gd name="connsiteX3" fmla="*/ 42864 w 2700338"/>
                <a:gd name="connsiteY3" fmla="*/ 0 h 1989888"/>
                <a:gd name="connsiteX4" fmla="*/ 2657476 w 2700338"/>
                <a:gd name="connsiteY4" fmla="*/ 0 h 1989888"/>
                <a:gd name="connsiteX5" fmla="*/ 2683670 w 2700338"/>
                <a:gd name="connsiteY5" fmla="*/ 11907 h 1989888"/>
                <a:gd name="connsiteX6" fmla="*/ 2700338 w 2700338"/>
                <a:gd name="connsiteY6" fmla="*/ 33337 h 1989888"/>
                <a:gd name="connsiteX7" fmla="*/ 2700338 w 2700338"/>
                <a:gd name="connsiteY7" fmla="*/ 1493044 h 1989888"/>
                <a:gd name="connsiteX8" fmla="*/ 2501258 w 2700338"/>
                <a:gd name="connsiteY8" fmla="*/ 1989888 h 1989888"/>
                <a:gd name="connsiteX0" fmla="*/ 2382 w 2700338"/>
                <a:gd name="connsiteY0" fmla="*/ 647700 h 1493041"/>
                <a:gd name="connsiteX1" fmla="*/ 0 w 2700338"/>
                <a:gd name="connsiteY1" fmla="*/ 38100 h 1493041"/>
                <a:gd name="connsiteX2" fmla="*/ 14288 w 2700338"/>
                <a:gd name="connsiteY2" fmla="*/ 9525 h 1493041"/>
                <a:gd name="connsiteX3" fmla="*/ 42864 w 2700338"/>
                <a:gd name="connsiteY3" fmla="*/ 0 h 1493041"/>
                <a:gd name="connsiteX4" fmla="*/ 2657476 w 2700338"/>
                <a:gd name="connsiteY4" fmla="*/ 0 h 1493041"/>
                <a:gd name="connsiteX5" fmla="*/ 2683670 w 2700338"/>
                <a:gd name="connsiteY5" fmla="*/ 11907 h 1493041"/>
                <a:gd name="connsiteX6" fmla="*/ 2700338 w 2700338"/>
                <a:gd name="connsiteY6" fmla="*/ 33337 h 1493041"/>
                <a:gd name="connsiteX7" fmla="*/ 2700338 w 2700338"/>
                <a:gd name="connsiteY7" fmla="*/ 1493044 h 1493041"/>
                <a:gd name="connsiteX0" fmla="*/ 2382 w 2700338"/>
                <a:gd name="connsiteY0" fmla="*/ 647700 h 1917742"/>
                <a:gd name="connsiteX1" fmla="*/ 0 w 2700338"/>
                <a:gd name="connsiteY1" fmla="*/ 38100 h 1917742"/>
                <a:gd name="connsiteX2" fmla="*/ 14288 w 2700338"/>
                <a:gd name="connsiteY2" fmla="*/ 9525 h 1917742"/>
                <a:gd name="connsiteX3" fmla="*/ 42864 w 2700338"/>
                <a:gd name="connsiteY3" fmla="*/ 0 h 1917742"/>
                <a:gd name="connsiteX4" fmla="*/ 2657476 w 2700338"/>
                <a:gd name="connsiteY4" fmla="*/ 0 h 1917742"/>
                <a:gd name="connsiteX5" fmla="*/ 2683670 w 2700338"/>
                <a:gd name="connsiteY5" fmla="*/ 11907 h 1917742"/>
                <a:gd name="connsiteX6" fmla="*/ 2700338 w 2700338"/>
                <a:gd name="connsiteY6" fmla="*/ 33337 h 1917742"/>
                <a:gd name="connsiteX7" fmla="*/ 2586610 w 2700338"/>
                <a:gd name="connsiteY7" fmla="*/ 1917742 h 1917742"/>
                <a:gd name="connsiteX0" fmla="*/ 2382 w 2713781"/>
                <a:gd name="connsiteY0" fmla="*/ 647700 h 2023919"/>
                <a:gd name="connsiteX1" fmla="*/ 0 w 2713781"/>
                <a:gd name="connsiteY1" fmla="*/ 38100 h 2023919"/>
                <a:gd name="connsiteX2" fmla="*/ 14288 w 2713781"/>
                <a:gd name="connsiteY2" fmla="*/ 9525 h 2023919"/>
                <a:gd name="connsiteX3" fmla="*/ 42864 w 2713781"/>
                <a:gd name="connsiteY3" fmla="*/ 0 h 2023919"/>
                <a:gd name="connsiteX4" fmla="*/ 2657476 w 2713781"/>
                <a:gd name="connsiteY4" fmla="*/ 0 h 2023919"/>
                <a:gd name="connsiteX5" fmla="*/ 2683670 w 2713781"/>
                <a:gd name="connsiteY5" fmla="*/ 11907 h 2023919"/>
                <a:gd name="connsiteX6" fmla="*/ 2700338 w 2713781"/>
                <a:gd name="connsiteY6" fmla="*/ 33337 h 2023919"/>
                <a:gd name="connsiteX7" fmla="*/ 2713781 w 2713781"/>
                <a:gd name="connsiteY7" fmla="*/ 2023919 h 2023919"/>
                <a:gd name="connsiteX0" fmla="*/ 2382 w 2756165"/>
                <a:gd name="connsiteY0" fmla="*/ 647700 h 2554797"/>
                <a:gd name="connsiteX1" fmla="*/ 0 w 2756165"/>
                <a:gd name="connsiteY1" fmla="*/ 38100 h 2554797"/>
                <a:gd name="connsiteX2" fmla="*/ 14288 w 2756165"/>
                <a:gd name="connsiteY2" fmla="*/ 9525 h 2554797"/>
                <a:gd name="connsiteX3" fmla="*/ 42864 w 2756165"/>
                <a:gd name="connsiteY3" fmla="*/ 0 h 2554797"/>
                <a:gd name="connsiteX4" fmla="*/ 2657476 w 2756165"/>
                <a:gd name="connsiteY4" fmla="*/ 0 h 2554797"/>
                <a:gd name="connsiteX5" fmla="*/ 2683670 w 2756165"/>
                <a:gd name="connsiteY5" fmla="*/ 11907 h 2554797"/>
                <a:gd name="connsiteX6" fmla="*/ 2700338 w 2756165"/>
                <a:gd name="connsiteY6" fmla="*/ 33337 h 2554797"/>
                <a:gd name="connsiteX7" fmla="*/ 2756165 w 2756165"/>
                <a:gd name="connsiteY7" fmla="*/ 2554797 h 25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6165" h="2554797">
                  <a:moveTo>
                    <a:pt x="2382" y="647700"/>
                  </a:moveTo>
                  <a:lnTo>
                    <a:pt x="0" y="38100"/>
                  </a:lnTo>
                  <a:lnTo>
                    <a:pt x="14288" y="9525"/>
                  </a:lnTo>
                  <a:lnTo>
                    <a:pt x="42864" y="0"/>
                  </a:lnTo>
                  <a:lnTo>
                    <a:pt x="2657476" y="0"/>
                  </a:lnTo>
                  <a:lnTo>
                    <a:pt x="2683670" y="11907"/>
                  </a:lnTo>
                  <a:lnTo>
                    <a:pt x="2700338" y="33337"/>
                  </a:lnTo>
                  <a:lnTo>
                    <a:pt x="2756165" y="2554797"/>
                  </a:lnTo>
                </a:path>
              </a:pathLst>
            </a:custGeom>
            <a:noFill/>
            <a:ln w="28575">
              <a:solidFill>
                <a:srgbClr val="FF5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8" name="下矢印 117"/>
            <p:cNvSpPr/>
            <p:nvPr/>
          </p:nvSpPr>
          <p:spPr>
            <a:xfrm rot="5400000">
              <a:off x="3433823" y="5117824"/>
              <a:ext cx="147600" cy="133200"/>
            </a:xfrm>
            <a:prstGeom prst="downArrow">
              <a:avLst>
                <a:gd name="adj1" fmla="val 46408"/>
                <a:gd name="adj2" fmla="val 31579"/>
              </a:avLst>
            </a:prstGeom>
            <a:noFill/>
            <a:ln w="6350" cap="rnd">
              <a:solidFill>
                <a:schemeClr val="bg1">
                  <a:lumMod val="50000"/>
                </a:schemeClr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12" name="下矢印 111"/>
            <p:cNvSpPr/>
            <p:nvPr/>
          </p:nvSpPr>
          <p:spPr>
            <a:xfrm rot="5400000">
              <a:off x="3484763" y="5117558"/>
              <a:ext cx="45719" cy="133200"/>
            </a:xfrm>
            <a:prstGeom prst="downArrow">
              <a:avLst>
                <a:gd name="adj1" fmla="val 46408"/>
                <a:gd name="adj2" fmla="val 31579"/>
              </a:avLst>
            </a:prstGeom>
            <a:solidFill>
              <a:srgbClr val="33CC33"/>
            </a:solidFill>
            <a:ln w="6350" cap="rnd">
              <a:solidFill>
                <a:srgbClr val="33CC33"/>
              </a:solidFill>
              <a:prstDash val="solid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2148050" y="5036281"/>
              <a:ext cx="718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2148050" y="2697029"/>
              <a:ext cx="718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2838914" y="2836906"/>
              <a:ext cx="718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lang="en-US" altLang="ja-JP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2842100" y="5189393"/>
              <a:ext cx="718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lang="en-US" altLang="ja-JP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  <p:sp>
          <p:nvSpPr>
            <p:cNvPr id="124" name="円形吹き出し 123"/>
            <p:cNvSpPr/>
            <p:nvPr/>
          </p:nvSpPr>
          <p:spPr>
            <a:xfrm>
              <a:off x="1851290" y="2889406"/>
              <a:ext cx="865342" cy="384700"/>
            </a:xfrm>
            <a:prstGeom prst="wedgeEllipseCallout">
              <a:avLst>
                <a:gd name="adj1" fmla="val 59868"/>
                <a:gd name="adj2" fmla="val 2332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1776048" y="2886424"/>
              <a:ext cx="105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Excessive </a:t>
              </a:r>
            </a:p>
            <a:p>
              <a:pPr algn="ctr"/>
              <a:r>
                <a:rPr lang="en-US" altLang="ja-JP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ir </a:t>
              </a:r>
              <a:r>
                <a:rPr lang="en-US" altLang="ja-JP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 rate</a:t>
              </a:r>
            </a:p>
          </p:txBody>
        </p:sp>
        <p:sp>
          <p:nvSpPr>
            <p:cNvPr id="126" name="円形吹き出し 125"/>
            <p:cNvSpPr/>
            <p:nvPr/>
          </p:nvSpPr>
          <p:spPr>
            <a:xfrm>
              <a:off x="3161066" y="3104233"/>
              <a:ext cx="998336" cy="380867"/>
            </a:xfrm>
            <a:prstGeom prst="wedgeEllipseCallout">
              <a:avLst>
                <a:gd name="adj1" fmla="val -44764"/>
                <a:gd name="adj2" fmla="val 58956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3186578" y="3080325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Lots of </a:t>
              </a:r>
            </a:p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wasted energy</a:t>
              </a:r>
            </a:p>
          </p:txBody>
        </p:sp>
        <p:sp>
          <p:nvSpPr>
            <p:cNvPr id="128" name="円形吹き出し 127"/>
            <p:cNvSpPr/>
            <p:nvPr/>
          </p:nvSpPr>
          <p:spPr>
            <a:xfrm>
              <a:off x="3475790" y="3512663"/>
              <a:ext cx="926420" cy="392064"/>
            </a:xfrm>
            <a:prstGeom prst="wedgeEllipseCallout">
              <a:avLst>
                <a:gd name="adj1" fmla="val -72928"/>
                <a:gd name="adj2" fmla="val -24376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3345888" y="3503221"/>
              <a:ext cx="1185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High </a:t>
              </a:r>
            </a:p>
            <a:p>
              <a:pPr algn="ctr"/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</a:t>
              </a: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2472920" y="6001442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Sensor</a:t>
              </a: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2472920" y="3654570"/>
              <a:ext cx="64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Sensor</a:t>
              </a: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1968613" y="6172574"/>
              <a:ext cx="7489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1968613" y="3825702"/>
              <a:ext cx="7489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</a:p>
          </p:txBody>
        </p:sp>
        <p:sp>
          <p:nvSpPr>
            <p:cNvPr id="134" name="円形吹き出し 133"/>
            <p:cNvSpPr/>
            <p:nvPr/>
          </p:nvSpPr>
          <p:spPr>
            <a:xfrm>
              <a:off x="1851290" y="5287109"/>
              <a:ext cx="865342" cy="384700"/>
            </a:xfrm>
            <a:prstGeom prst="wedgeEllipseCallout">
              <a:avLst>
                <a:gd name="adj1" fmla="val 59868"/>
                <a:gd name="adj2" fmla="val 2332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776048" y="5284127"/>
              <a:ext cx="105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Insufficient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ja-JP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ir </a:t>
              </a:r>
              <a:r>
                <a:rPr lang="en-US" altLang="ja-JP" sz="900" b="1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 rate</a:t>
              </a: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4598077" y="2127804"/>
            <a:ext cx="2334293" cy="1875373"/>
            <a:chOff x="4216791" y="2127804"/>
            <a:chExt cx="2334293" cy="1875373"/>
          </a:xfrm>
        </p:grpSpPr>
        <p:sp>
          <p:nvSpPr>
            <p:cNvPr id="141" name="テキスト ボックス 140"/>
            <p:cNvSpPr txBox="1"/>
            <p:nvPr/>
          </p:nvSpPr>
          <p:spPr>
            <a:xfrm>
              <a:off x="4216791" y="2127804"/>
              <a:ext cx="214033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the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exhaust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is </a:t>
              </a:r>
              <a:r>
                <a:rPr lang="en-US" altLang="ja-JP" sz="1400" b="1" dirty="0" smtClean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higher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than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set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temperature,</a:t>
              </a:r>
              <a:r>
                <a:rPr kumimoji="1" lang="en-US" altLang="ja-JP" sz="1400" b="1" dirty="0" smtClean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endParaRPr kumimoji="1"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2" name="右矢印 141"/>
            <p:cNvSpPr/>
            <p:nvPr/>
          </p:nvSpPr>
          <p:spPr>
            <a:xfrm>
              <a:off x="4668618" y="2999629"/>
              <a:ext cx="1083276" cy="369849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4216791" y="3510734"/>
              <a:ext cx="23342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regeneration air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</a:t>
              </a:r>
              <a:endPara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400" b="1" dirty="0" smtClean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reduced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4598077" y="4461145"/>
            <a:ext cx="2334293" cy="1799173"/>
            <a:chOff x="4216791" y="2127804"/>
            <a:chExt cx="2334293" cy="1799173"/>
          </a:xfrm>
        </p:grpSpPr>
        <p:sp>
          <p:nvSpPr>
            <p:cNvPr id="145" name="テキスト ボックス 144"/>
            <p:cNvSpPr txBox="1"/>
            <p:nvPr/>
          </p:nvSpPr>
          <p:spPr>
            <a:xfrm>
              <a:off x="4216791" y="2127804"/>
              <a:ext cx="206178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When the honeycomb </a:t>
              </a:r>
              <a:endPara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exhaust </a:t>
              </a:r>
            </a:p>
            <a:p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temperature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</a:t>
              </a:r>
              <a:r>
                <a:rPr lang="en-US" altLang="ja-JP" sz="1400" b="1" dirty="0" smtClean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lower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than </a:t>
              </a:r>
            </a:p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set temperature,</a:t>
              </a:r>
              <a:r>
                <a:rPr lang="en-US" altLang="ja-JP" sz="1400" b="1" dirty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endParaRPr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6" name="右矢印 145"/>
            <p:cNvSpPr/>
            <p:nvPr/>
          </p:nvSpPr>
          <p:spPr>
            <a:xfrm>
              <a:off x="4706718" y="2974229"/>
              <a:ext cx="1083276" cy="369849"/>
            </a:xfrm>
            <a:prstGeom prst="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4216791" y="3434534"/>
              <a:ext cx="23342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regeneration air </a:t>
              </a:r>
              <a:r>
                <a:rPr lang="en-US" altLang="ja-JP" sz="12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is </a:t>
              </a:r>
            </a:p>
            <a:p>
              <a:r>
                <a:rPr lang="en-US" altLang="ja-JP" sz="1400" b="1" dirty="0" smtClean="0">
                  <a:solidFill>
                    <a:srgbClr val="33CC33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increased</a:t>
              </a:r>
              <a:r>
                <a:rPr lang="en-US" altLang="ja-JP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50" name="テキスト ボックス 149"/>
          <p:cNvSpPr txBox="1"/>
          <p:nvPr/>
        </p:nvSpPr>
        <p:spPr>
          <a:xfrm>
            <a:off x="0" y="6519446"/>
            <a:ext cx="933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Note: The device configuration flow is for MJ3-10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 For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MJ3-10 to 150, the supply air flow rate is adjusted by the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</a:t>
            </a:r>
            <a:r>
              <a:rPr lang="ja-JP" altLang="en-US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rate</a:t>
            </a:r>
            <a:r>
              <a:rPr lang="ja-JP" altLang="en-US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adjusting</a:t>
            </a:r>
            <a:r>
              <a:rPr lang="ja-JP" altLang="en-US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valve</a:t>
            </a:r>
            <a:r>
              <a:rPr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installed between regeneration blower and regeneration heater. </a:t>
            </a:r>
          </a:p>
          <a:p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        For 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MJ3-200 to 300, the supply air flow rate is adjusted by an inverter installed in the regeneration blower.</a:t>
            </a:r>
            <a:endParaRPr lang="ja-JP" altLang="ja-JP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7087513" y="3229113"/>
            <a:ext cx="5014923" cy="2276422"/>
            <a:chOff x="4030747" y="2914894"/>
            <a:chExt cx="8107672" cy="3791369"/>
          </a:xfrm>
        </p:grpSpPr>
        <p:pic>
          <p:nvPicPr>
            <p:cNvPr id="152" name="図 1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747" y="2914894"/>
              <a:ext cx="7894289" cy="3549600"/>
            </a:xfrm>
            <a:prstGeom prst="rect">
              <a:avLst/>
            </a:prstGeom>
          </p:spPr>
        </p:pic>
        <p:sp>
          <p:nvSpPr>
            <p:cNvPr id="153" name="テキスト ボックス 152"/>
            <p:cNvSpPr txBox="1"/>
            <p:nvPr/>
          </p:nvSpPr>
          <p:spPr>
            <a:xfrm>
              <a:off x="7818221" y="5909774"/>
              <a:ext cx="1350736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10676243" y="6373072"/>
              <a:ext cx="1462176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9610406" y="6015847"/>
              <a:ext cx="1197833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>
              <a:off x="10919166" y="5782861"/>
              <a:ext cx="1073437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After Cooler</a:t>
              </a: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9998551" y="3477072"/>
              <a:ext cx="1648770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Blower</a:t>
              </a:r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9202752" y="3314696"/>
              <a:ext cx="1208199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7660203" y="5641535"/>
              <a:ext cx="1192650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Heater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4358380" y="6085050"/>
              <a:ext cx="1392201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4992302" y="3253101"/>
              <a:ext cx="1177098" cy="333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6636778" y="5490251"/>
              <a:ext cx="772813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8121109" y="3581347"/>
              <a:ext cx="1293721" cy="51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Flow Rate </a:t>
              </a:r>
            </a:p>
            <a:p>
              <a:r>
                <a:rPr kumimoji="1" lang="en-US" altLang="ja-JP" sz="7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Adjusting Valve</a:t>
              </a:r>
            </a:p>
          </p:txBody>
        </p:sp>
      </p:grpSp>
      <p:sp>
        <p:nvSpPr>
          <p:cNvPr id="188" name="テキスト ボックス 187"/>
          <p:cNvSpPr txBox="1"/>
          <p:nvPr/>
        </p:nvSpPr>
        <p:spPr>
          <a:xfrm>
            <a:off x="10515610" y="379831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 Rate </a:t>
            </a:r>
          </a:p>
          <a:p>
            <a:r>
              <a:rPr lang="en-US" altLang="ja-JP" sz="7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Adjusting Valve</a:t>
            </a: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0138023" y="486496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</a:t>
            </a:r>
          </a:p>
          <a:p>
            <a:r>
              <a:rPr kumimoji="1" lang="en-US" altLang="ja-JP" sz="7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207" name="下矢印 206"/>
          <p:cNvSpPr/>
          <p:nvPr/>
        </p:nvSpPr>
        <p:spPr>
          <a:xfrm rot="5400000">
            <a:off x="11250035" y="3695702"/>
            <a:ext cx="311177" cy="244800"/>
          </a:xfrm>
          <a:prstGeom prst="downArrow">
            <a:avLst>
              <a:gd name="adj1" fmla="val 46408"/>
              <a:gd name="adj2" fmla="val 31579"/>
            </a:avLst>
          </a:prstGeom>
          <a:noFill/>
          <a:ln w="19050" cap="rnd">
            <a:solidFill>
              <a:schemeClr val="bg1">
                <a:lumMod val="50000"/>
              </a:schemeClr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8" name="下矢印 207"/>
          <p:cNvSpPr/>
          <p:nvPr/>
        </p:nvSpPr>
        <p:spPr>
          <a:xfrm rot="5400000">
            <a:off x="11316266" y="3695234"/>
            <a:ext cx="172962" cy="244800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33CC33"/>
          </a:solidFill>
          <a:ln w="9525">
            <a:solidFill>
              <a:srgbClr val="33CC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9" name="下矢印 208"/>
          <p:cNvSpPr/>
          <p:nvPr/>
        </p:nvSpPr>
        <p:spPr>
          <a:xfrm>
            <a:off x="10348181" y="4163979"/>
            <a:ext cx="311177" cy="243653"/>
          </a:xfrm>
          <a:prstGeom prst="downArrow">
            <a:avLst>
              <a:gd name="adj1" fmla="val 46408"/>
              <a:gd name="adj2" fmla="val 31579"/>
            </a:avLst>
          </a:prstGeom>
          <a:noFill/>
          <a:ln w="19050" cap="rnd">
            <a:solidFill>
              <a:schemeClr val="bg1">
                <a:lumMod val="50000"/>
              </a:schemeClr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0" name="下矢印 209"/>
          <p:cNvSpPr/>
          <p:nvPr/>
        </p:nvSpPr>
        <p:spPr>
          <a:xfrm>
            <a:off x="10414412" y="4163511"/>
            <a:ext cx="172962" cy="243653"/>
          </a:xfrm>
          <a:prstGeom prst="downArrow">
            <a:avLst>
              <a:gd name="adj1" fmla="val 46408"/>
              <a:gd name="adj2" fmla="val 50966"/>
            </a:avLst>
          </a:prstGeom>
          <a:solidFill>
            <a:srgbClr val="33CC33"/>
          </a:solidFill>
          <a:ln w="9525">
            <a:solidFill>
              <a:srgbClr val="33CC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11" name="フリーフォーム 210"/>
          <p:cNvSpPr/>
          <p:nvPr/>
        </p:nvSpPr>
        <p:spPr>
          <a:xfrm flipV="1">
            <a:off x="10504866" y="4524755"/>
            <a:ext cx="285100" cy="341387"/>
          </a:xfrm>
          <a:custGeom>
            <a:avLst/>
            <a:gdLst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6050 w 2697956"/>
              <a:gd name="connsiteY5" fmla="*/ 7144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6050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0 w 2697956"/>
              <a:gd name="connsiteY0" fmla="*/ 647700 h 1526381"/>
              <a:gd name="connsiteX1" fmla="*/ 0 w 2697956"/>
              <a:gd name="connsiteY1" fmla="*/ 30956 h 1526381"/>
              <a:gd name="connsiteX2" fmla="*/ 11906 w 2697956"/>
              <a:gd name="connsiteY2" fmla="*/ 9525 h 1526381"/>
              <a:gd name="connsiteX3" fmla="*/ 35719 w 2697956"/>
              <a:gd name="connsiteY3" fmla="*/ 2381 h 1526381"/>
              <a:gd name="connsiteX4" fmla="*/ 2655094 w 2697956"/>
              <a:gd name="connsiteY4" fmla="*/ 0 h 1526381"/>
              <a:gd name="connsiteX5" fmla="*/ 2681288 w 2697956"/>
              <a:gd name="connsiteY5" fmla="*/ 11907 h 1526381"/>
              <a:gd name="connsiteX6" fmla="*/ 2697956 w 2697956"/>
              <a:gd name="connsiteY6" fmla="*/ 33337 h 1526381"/>
              <a:gd name="connsiteX7" fmla="*/ 2697956 w 2697956"/>
              <a:gd name="connsiteY7" fmla="*/ 1493044 h 1526381"/>
              <a:gd name="connsiteX8" fmla="*/ 2688431 w 2697956"/>
              <a:gd name="connsiteY8" fmla="*/ 1512094 h 1526381"/>
              <a:gd name="connsiteX9" fmla="*/ 2671763 w 2697956"/>
              <a:gd name="connsiteY9" fmla="*/ 1526381 h 1526381"/>
              <a:gd name="connsiteX10" fmla="*/ 2445544 w 2697956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38101 w 2700338"/>
              <a:gd name="connsiteY3" fmla="*/ 2381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  <a:gd name="connsiteX0" fmla="*/ 2382 w 2700338"/>
              <a:gd name="connsiteY0" fmla="*/ 647700 h 1526381"/>
              <a:gd name="connsiteX1" fmla="*/ 0 w 2700338"/>
              <a:gd name="connsiteY1" fmla="*/ 38100 h 1526381"/>
              <a:gd name="connsiteX2" fmla="*/ 14288 w 2700338"/>
              <a:gd name="connsiteY2" fmla="*/ 9525 h 1526381"/>
              <a:gd name="connsiteX3" fmla="*/ 42864 w 2700338"/>
              <a:gd name="connsiteY3" fmla="*/ 0 h 1526381"/>
              <a:gd name="connsiteX4" fmla="*/ 2657476 w 2700338"/>
              <a:gd name="connsiteY4" fmla="*/ 0 h 1526381"/>
              <a:gd name="connsiteX5" fmla="*/ 2683670 w 2700338"/>
              <a:gd name="connsiteY5" fmla="*/ 11907 h 1526381"/>
              <a:gd name="connsiteX6" fmla="*/ 2700338 w 2700338"/>
              <a:gd name="connsiteY6" fmla="*/ 33337 h 1526381"/>
              <a:gd name="connsiteX7" fmla="*/ 2700338 w 2700338"/>
              <a:gd name="connsiteY7" fmla="*/ 1493044 h 1526381"/>
              <a:gd name="connsiteX8" fmla="*/ 2690813 w 2700338"/>
              <a:gd name="connsiteY8" fmla="*/ 1512094 h 1526381"/>
              <a:gd name="connsiteX9" fmla="*/ 2674145 w 2700338"/>
              <a:gd name="connsiteY9" fmla="*/ 1526381 h 1526381"/>
              <a:gd name="connsiteX10" fmla="*/ 2447926 w 2700338"/>
              <a:gd name="connsiteY10" fmla="*/ 1524000 h 1526381"/>
              <a:gd name="connsiteX0" fmla="*/ 2382 w 2700338"/>
              <a:gd name="connsiteY0" fmla="*/ 647700 h 1524001"/>
              <a:gd name="connsiteX1" fmla="*/ 0 w 2700338"/>
              <a:gd name="connsiteY1" fmla="*/ 38100 h 1524001"/>
              <a:gd name="connsiteX2" fmla="*/ 14288 w 2700338"/>
              <a:gd name="connsiteY2" fmla="*/ 9525 h 1524001"/>
              <a:gd name="connsiteX3" fmla="*/ 42864 w 2700338"/>
              <a:gd name="connsiteY3" fmla="*/ 0 h 1524001"/>
              <a:gd name="connsiteX4" fmla="*/ 2657476 w 2700338"/>
              <a:gd name="connsiteY4" fmla="*/ 0 h 1524001"/>
              <a:gd name="connsiteX5" fmla="*/ 2683670 w 2700338"/>
              <a:gd name="connsiteY5" fmla="*/ 11907 h 1524001"/>
              <a:gd name="connsiteX6" fmla="*/ 2700338 w 2700338"/>
              <a:gd name="connsiteY6" fmla="*/ 33337 h 1524001"/>
              <a:gd name="connsiteX7" fmla="*/ 2700338 w 2700338"/>
              <a:gd name="connsiteY7" fmla="*/ 1493044 h 1524001"/>
              <a:gd name="connsiteX8" fmla="*/ 2690813 w 2700338"/>
              <a:gd name="connsiteY8" fmla="*/ 1512094 h 1524001"/>
              <a:gd name="connsiteX9" fmla="*/ 2447926 w 2700338"/>
              <a:gd name="connsiteY9" fmla="*/ 1524000 h 1524001"/>
              <a:gd name="connsiteX0" fmla="*/ 2382 w 2700338"/>
              <a:gd name="connsiteY0" fmla="*/ 647700 h 1512094"/>
              <a:gd name="connsiteX1" fmla="*/ 0 w 2700338"/>
              <a:gd name="connsiteY1" fmla="*/ 38100 h 1512094"/>
              <a:gd name="connsiteX2" fmla="*/ 14288 w 2700338"/>
              <a:gd name="connsiteY2" fmla="*/ 9525 h 1512094"/>
              <a:gd name="connsiteX3" fmla="*/ 42864 w 2700338"/>
              <a:gd name="connsiteY3" fmla="*/ 0 h 1512094"/>
              <a:gd name="connsiteX4" fmla="*/ 2657476 w 2700338"/>
              <a:gd name="connsiteY4" fmla="*/ 0 h 1512094"/>
              <a:gd name="connsiteX5" fmla="*/ 2683670 w 2700338"/>
              <a:gd name="connsiteY5" fmla="*/ 11907 h 1512094"/>
              <a:gd name="connsiteX6" fmla="*/ 2700338 w 2700338"/>
              <a:gd name="connsiteY6" fmla="*/ 33337 h 1512094"/>
              <a:gd name="connsiteX7" fmla="*/ 2700338 w 2700338"/>
              <a:gd name="connsiteY7" fmla="*/ 1493044 h 1512094"/>
              <a:gd name="connsiteX8" fmla="*/ 2690813 w 2700338"/>
              <a:gd name="connsiteY8" fmla="*/ 1512094 h 1512094"/>
              <a:gd name="connsiteX0" fmla="*/ 2382 w 2700338"/>
              <a:gd name="connsiteY0" fmla="*/ 647700 h 1989888"/>
              <a:gd name="connsiteX1" fmla="*/ 0 w 2700338"/>
              <a:gd name="connsiteY1" fmla="*/ 38100 h 1989888"/>
              <a:gd name="connsiteX2" fmla="*/ 14288 w 2700338"/>
              <a:gd name="connsiteY2" fmla="*/ 9525 h 1989888"/>
              <a:gd name="connsiteX3" fmla="*/ 42864 w 2700338"/>
              <a:gd name="connsiteY3" fmla="*/ 0 h 1989888"/>
              <a:gd name="connsiteX4" fmla="*/ 2657476 w 2700338"/>
              <a:gd name="connsiteY4" fmla="*/ 0 h 1989888"/>
              <a:gd name="connsiteX5" fmla="*/ 2683670 w 2700338"/>
              <a:gd name="connsiteY5" fmla="*/ 11907 h 1989888"/>
              <a:gd name="connsiteX6" fmla="*/ 2700338 w 2700338"/>
              <a:gd name="connsiteY6" fmla="*/ 33337 h 1989888"/>
              <a:gd name="connsiteX7" fmla="*/ 2700338 w 2700338"/>
              <a:gd name="connsiteY7" fmla="*/ 1493044 h 1989888"/>
              <a:gd name="connsiteX8" fmla="*/ 2501258 w 2700338"/>
              <a:gd name="connsiteY8" fmla="*/ 1989888 h 1989888"/>
              <a:gd name="connsiteX0" fmla="*/ 2382 w 2700338"/>
              <a:gd name="connsiteY0" fmla="*/ 647700 h 1493041"/>
              <a:gd name="connsiteX1" fmla="*/ 0 w 2700338"/>
              <a:gd name="connsiteY1" fmla="*/ 38100 h 1493041"/>
              <a:gd name="connsiteX2" fmla="*/ 14288 w 2700338"/>
              <a:gd name="connsiteY2" fmla="*/ 9525 h 1493041"/>
              <a:gd name="connsiteX3" fmla="*/ 42864 w 2700338"/>
              <a:gd name="connsiteY3" fmla="*/ 0 h 1493041"/>
              <a:gd name="connsiteX4" fmla="*/ 2657476 w 2700338"/>
              <a:gd name="connsiteY4" fmla="*/ 0 h 1493041"/>
              <a:gd name="connsiteX5" fmla="*/ 2683670 w 2700338"/>
              <a:gd name="connsiteY5" fmla="*/ 11907 h 1493041"/>
              <a:gd name="connsiteX6" fmla="*/ 2700338 w 2700338"/>
              <a:gd name="connsiteY6" fmla="*/ 33337 h 1493041"/>
              <a:gd name="connsiteX7" fmla="*/ 2700338 w 2700338"/>
              <a:gd name="connsiteY7" fmla="*/ 1493044 h 1493041"/>
              <a:gd name="connsiteX0" fmla="*/ 2382 w 2700338"/>
              <a:gd name="connsiteY0" fmla="*/ 647700 h 1917742"/>
              <a:gd name="connsiteX1" fmla="*/ 0 w 2700338"/>
              <a:gd name="connsiteY1" fmla="*/ 38100 h 1917742"/>
              <a:gd name="connsiteX2" fmla="*/ 14288 w 2700338"/>
              <a:gd name="connsiteY2" fmla="*/ 9525 h 1917742"/>
              <a:gd name="connsiteX3" fmla="*/ 42864 w 2700338"/>
              <a:gd name="connsiteY3" fmla="*/ 0 h 1917742"/>
              <a:gd name="connsiteX4" fmla="*/ 2657476 w 2700338"/>
              <a:gd name="connsiteY4" fmla="*/ 0 h 1917742"/>
              <a:gd name="connsiteX5" fmla="*/ 2683670 w 2700338"/>
              <a:gd name="connsiteY5" fmla="*/ 11907 h 1917742"/>
              <a:gd name="connsiteX6" fmla="*/ 2700338 w 2700338"/>
              <a:gd name="connsiteY6" fmla="*/ 33337 h 1917742"/>
              <a:gd name="connsiteX7" fmla="*/ 2586610 w 2700338"/>
              <a:gd name="connsiteY7" fmla="*/ 1917742 h 1917742"/>
              <a:gd name="connsiteX0" fmla="*/ 2382 w 2713781"/>
              <a:gd name="connsiteY0" fmla="*/ 647700 h 2023919"/>
              <a:gd name="connsiteX1" fmla="*/ 0 w 2713781"/>
              <a:gd name="connsiteY1" fmla="*/ 38100 h 2023919"/>
              <a:gd name="connsiteX2" fmla="*/ 14288 w 2713781"/>
              <a:gd name="connsiteY2" fmla="*/ 9525 h 2023919"/>
              <a:gd name="connsiteX3" fmla="*/ 42864 w 2713781"/>
              <a:gd name="connsiteY3" fmla="*/ 0 h 2023919"/>
              <a:gd name="connsiteX4" fmla="*/ 2657476 w 2713781"/>
              <a:gd name="connsiteY4" fmla="*/ 0 h 2023919"/>
              <a:gd name="connsiteX5" fmla="*/ 2683670 w 2713781"/>
              <a:gd name="connsiteY5" fmla="*/ 11907 h 2023919"/>
              <a:gd name="connsiteX6" fmla="*/ 2700338 w 2713781"/>
              <a:gd name="connsiteY6" fmla="*/ 33337 h 2023919"/>
              <a:gd name="connsiteX7" fmla="*/ 2713781 w 2713781"/>
              <a:gd name="connsiteY7" fmla="*/ 2023919 h 2023919"/>
              <a:gd name="connsiteX0" fmla="*/ 2382 w 2756165"/>
              <a:gd name="connsiteY0" fmla="*/ 647700 h 2554797"/>
              <a:gd name="connsiteX1" fmla="*/ 0 w 2756165"/>
              <a:gd name="connsiteY1" fmla="*/ 38100 h 2554797"/>
              <a:gd name="connsiteX2" fmla="*/ 14288 w 2756165"/>
              <a:gd name="connsiteY2" fmla="*/ 9525 h 2554797"/>
              <a:gd name="connsiteX3" fmla="*/ 42864 w 2756165"/>
              <a:gd name="connsiteY3" fmla="*/ 0 h 2554797"/>
              <a:gd name="connsiteX4" fmla="*/ 2657476 w 2756165"/>
              <a:gd name="connsiteY4" fmla="*/ 0 h 2554797"/>
              <a:gd name="connsiteX5" fmla="*/ 2683670 w 2756165"/>
              <a:gd name="connsiteY5" fmla="*/ 11907 h 2554797"/>
              <a:gd name="connsiteX6" fmla="*/ 2700338 w 2756165"/>
              <a:gd name="connsiteY6" fmla="*/ 33337 h 2554797"/>
              <a:gd name="connsiteX7" fmla="*/ 2756165 w 2756165"/>
              <a:gd name="connsiteY7" fmla="*/ 2554797 h 255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6165" h="2554797">
                <a:moveTo>
                  <a:pt x="2382" y="647700"/>
                </a:moveTo>
                <a:lnTo>
                  <a:pt x="0" y="38100"/>
                </a:lnTo>
                <a:lnTo>
                  <a:pt x="14288" y="9525"/>
                </a:lnTo>
                <a:lnTo>
                  <a:pt x="42864" y="0"/>
                </a:lnTo>
                <a:lnTo>
                  <a:pt x="2657476" y="0"/>
                </a:lnTo>
                <a:lnTo>
                  <a:pt x="2683670" y="11907"/>
                </a:lnTo>
                <a:lnTo>
                  <a:pt x="2700338" y="33337"/>
                </a:lnTo>
                <a:lnTo>
                  <a:pt x="2756165" y="2554797"/>
                </a:lnTo>
              </a:path>
            </a:pathLst>
          </a:custGeom>
          <a:noFill/>
          <a:ln w="28575">
            <a:solidFill>
              <a:srgbClr val="FF99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sp>
        <p:nvSpPr>
          <p:cNvPr id="212" name="円/楕円 211"/>
          <p:cNvSpPr/>
          <p:nvPr/>
        </p:nvSpPr>
        <p:spPr>
          <a:xfrm rot="21054548">
            <a:off x="9919594" y="4537977"/>
            <a:ext cx="511334" cy="24718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 rot="21017359">
            <a:off x="9853437" y="4522336"/>
            <a:ext cx="655949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800"/>
              </a:lnSpc>
            </a:pPr>
            <a:r>
              <a:rPr lang="en-US" altLang="ja-JP" sz="105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Drying</a:t>
            </a:r>
            <a:endParaRPr lang="ja-JP" altLang="en-US" sz="105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4" name="円形吹き出し 213"/>
          <p:cNvSpPr/>
          <p:nvPr/>
        </p:nvSpPr>
        <p:spPr>
          <a:xfrm>
            <a:off x="10875330" y="4398442"/>
            <a:ext cx="516569" cy="255823"/>
          </a:xfrm>
          <a:prstGeom prst="wedgeEllipseCallout">
            <a:avLst>
              <a:gd name="adj1" fmla="val -50777"/>
              <a:gd name="adj2" fmla="val 71192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10855333" y="439556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</a:t>
            </a:r>
          </a:p>
        </p:txBody>
      </p:sp>
      <p:sp>
        <p:nvSpPr>
          <p:cNvPr id="216" name="円形吹き出し 215"/>
          <p:cNvSpPr/>
          <p:nvPr/>
        </p:nvSpPr>
        <p:spPr>
          <a:xfrm>
            <a:off x="9645616" y="3965603"/>
            <a:ext cx="718423" cy="347662"/>
          </a:xfrm>
          <a:prstGeom prst="wedgeEllipseCallout">
            <a:avLst>
              <a:gd name="adj1" fmla="val 59326"/>
              <a:gd name="adj2" fmla="val 37667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9507075" y="3976674"/>
            <a:ext cx="10085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 </a:t>
            </a:r>
          </a:p>
          <a:p>
            <a:pPr algn="ctr">
              <a:lnSpc>
                <a:spcPts val="900"/>
              </a:lnSpc>
            </a:pPr>
            <a:r>
              <a:rPr lang="en-US" altLang="ja-JP" sz="900" b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flow rate</a:t>
            </a:r>
          </a:p>
        </p:txBody>
      </p:sp>
    </p:spTree>
    <p:extLst>
      <p:ext uri="{BB962C8B-B14F-4D97-AF65-F5344CB8AC3E}">
        <p14:creationId xmlns:p14="http://schemas.microsoft.com/office/powerpoint/2010/main" val="199962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1620</Words>
  <Application>Microsoft Office PowerPoint</Application>
  <PresentationFormat>ワイド画面</PresentationFormat>
  <Paragraphs>449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HGP創英角ﾎﾟｯﾌﾟ体</vt:lpstr>
      <vt:lpstr>HGS創英角ﾎﾟｯﾌﾟ体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Cooper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杉浦 千絵</dc:creator>
  <cp:lastModifiedBy>杉浦</cp:lastModifiedBy>
  <cp:revision>410</cp:revision>
  <cp:lastPrinted>2019-07-25T05:54:00Z</cp:lastPrinted>
  <dcterms:created xsi:type="dcterms:W3CDTF">2019-05-23T04:28:12Z</dcterms:created>
  <dcterms:modified xsi:type="dcterms:W3CDTF">2020-06-23T02:36:46Z</dcterms:modified>
</cp:coreProperties>
</file>